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handoutMasterIdLst>
    <p:handoutMasterId r:id="rId37"/>
  </p:handoutMasterIdLst>
  <p:sldIdLst>
    <p:sldId id="285" r:id="rId2"/>
    <p:sldId id="309" r:id="rId3"/>
    <p:sldId id="348" r:id="rId4"/>
    <p:sldId id="311" r:id="rId5"/>
    <p:sldId id="369" r:id="rId6"/>
    <p:sldId id="368" r:id="rId7"/>
    <p:sldId id="351" r:id="rId8"/>
    <p:sldId id="367" r:id="rId9"/>
    <p:sldId id="366" r:id="rId10"/>
    <p:sldId id="349" r:id="rId11"/>
    <p:sldId id="350" r:id="rId12"/>
    <p:sldId id="365" r:id="rId13"/>
    <p:sldId id="364" r:id="rId14"/>
    <p:sldId id="379" r:id="rId15"/>
    <p:sldId id="372" r:id="rId16"/>
    <p:sldId id="380" r:id="rId17"/>
    <p:sldId id="373" r:id="rId18"/>
    <p:sldId id="381" r:id="rId19"/>
    <p:sldId id="374" r:id="rId20"/>
    <p:sldId id="383" r:id="rId21"/>
    <p:sldId id="375" r:id="rId22"/>
    <p:sldId id="376" r:id="rId23"/>
    <p:sldId id="384" r:id="rId24"/>
    <p:sldId id="390" r:id="rId25"/>
    <p:sldId id="353" r:id="rId26"/>
    <p:sldId id="355" r:id="rId27"/>
    <p:sldId id="356" r:id="rId28"/>
    <p:sldId id="357" r:id="rId29"/>
    <p:sldId id="358" r:id="rId30"/>
    <p:sldId id="359" r:id="rId31"/>
    <p:sldId id="391" r:id="rId32"/>
    <p:sldId id="392" r:id="rId33"/>
    <p:sldId id="341" r:id="rId34"/>
    <p:sldId id="307" r:id="rId35"/>
  </p:sldIdLst>
  <p:sldSz cx="9144000" cy="5143500" type="screen16x9"/>
  <p:notesSz cx="6858000" cy="9144000"/>
  <p:defaultTextStyle>
    <a:defPPr>
      <a:defRPr lang="en-US"/>
    </a:defPPr>
    <a:lvl1pPr algn="ctr" rtl="0" fontAlgn="base">
      <a:spcBef>
        <a:spcPct val="0"/>
      </a:spcBef>
      <a:spcAft>
        <a:spcPct val="0"/>
      </a:spcAft>
      <a:defRPr sz="4300" kern="1200">
        <a:solidFill>
          <a:srgbClr val="000000"/>
        </a:solidFill>
        <a:latin typeface="GillSans" charset="0"/>
        <a:ea typeface="ヒラギノ角ゴ ProN W3" charset="0"/>
        <a:cs typeface="ヒラギノ角ゴ ProN W3" charset="0"/>
        <a:sym typeface="GillSans" charset="0"/>
      </a:defRPr>
    </a:lvl1pPr>
    <a:lvl2pPr marL="456964" algn="ctr" rtl="0" fontAlgn="base">
      <a:spcBef>
        <a:spcPct val="0"/>
      </a:spcBef>
      <a:spcAft>
        <a:spcPct val="0"/>
      </a:spcAft>
      <a:defRPr sz="4300" kern="1200">
        <a:solidFill>
          <a:srgbClr val="000000"/>
        </a:solidFill>
        <a:latin typeface="GillSans" charset="0"/>
        <a:ea typeface="ヒラギノ角ゴ ProN W3" charset="0"/>
        <a:cs typeface="ヒラギノ角ゴ ProN W3" charset="0"/>
        <a:sym typeface="GillSans" charset="0"/>
      </a:defRPr>
    </a:lvl2pPr>
    <a:lvl3pPr marL="913931" algn="ctr" rtl="0" fontAlgn="base">
      <a:spcBef>
        <a:spcPct val="0"/>
      </a:spcBef>
      <a:spcAft>
        <a:spcPct val="0"/>
      </a:spcAft>
      <a:defRPr sz="4300" kern="1200">
        <a:solidFill>
          <a:srgbClr val="000000"/>
        </a:solidFill>
        <a:latin typeface="GillSans" charset="0"/>
        <a:ea typeface="ヒラギノ角ゴ ProN W3" charset="0"/>
        <a:cs typeface="ヒラギノ角ゴ ProN W3" charset="0"/>
        <a:sym typeface="GillSans" charset="0"/>
      </a:defRPr>
    </a:lvl3pPr>
    <a:lvl4pPr marL="1370894" algn="ctr" rtl="0" fontAlgn="base">
      <a:spcBef>
        <a:spcPct val="0"/>
      </a:spcBef>
      <a:spcAft>
        <a:spcPct val="0"/>
      </a:spcAft>
      <a:defRPr sz="4300" kern="1200">
        <a:solidFill>
          <a:srgbClr val="000000"/>
        </a:solidFill>
        <a:latin typeface="GillSans" charset="0"/>
        <a:ea typeface="ヒラギノ角ゴ ProN W3" charset="0"/>
        <a:cs typeface="ヒラギノ角ゴ ProN W3" charset="0"/>
        <a:sym typeface="GillSans" charset="0"/>
      </a:defRPr>
    </a:lvl4pPr>
    <a:lvl5pPr marL="1827864" algn="ctr" rtl="0" fontAlgn="base">
      <a:spcBef>
        <a:spcPct val="0"/>
      </a:spcBef>
      <a:spcAft>
        <a:spcPct val="0"/>
      </a:spcAft>
      <a:defRPr sz="4300" kern="1200">
        <a:solidFill>
          <a:srgbClr val="000000"/>
        </a:solidFill>
        <a:latin typeface="GillSans" charset="0"/>
        <a:ea typeface="ヒラギノ角ゴ ProN W3" charset="0"/>
        <a:cs typeface="ヒラギノ角ゴ ProN W3" charset="0"/>
        <a:sym typeface="GillSans" charset="0"/>
      </a:defRPr>
    </a:lvl5pPr>
    <a:lvl6pPr marL="2284830" algn="l" defTabSz="456964" rtl="0" eaLnBrk="1" latinLnBrk="0" hangingPunct="1">
      <a:defRPr sz="4300" kern="1200">
        <a:solidFill>
          <a:srgbClr val="000000"/>
        </a:solidFill>
        <a:latin typeface="GillSans" charset="0"/>
        <a:ea typeface="ヒラギノ角ゴ ProN W3" charset="0"/>
        <a:cs typeface="ヒラギノ角ゴ ProN W3" charset="0"/>
        <a:sym typeface="GillSans" charset="0"/>
      </a:defRPr>
    </a:lvl6pPr>
    <a:lvl7pPr marL="2741795" algn="l" defTabSz="456964" rtl="0" eaLnBrk="1" latinLnBrk="0" hangingPunct="1">
      <a:defRPr sz="4300" kern="1200">
        <a:solidFill>
          <a:srgbClr val="000000"/>
        </a:solidFill>
        <a:latin typeface="GillSans" charset="0"/>
        <a:ea typeface="ヒラギノ角ゴ ProN W3" charset="0"/>
        <a:cs typeface="ヒラギノ角ゴ ProN W3" charset="0"/>
        <a:sym typeface="GillSans" charset="0"/>
      </a:defRPr>
    </a:lvl7pPr>
    <a:lvl8pPr marL="3198764" algn="l" defTabSz="456964" rtl="0" eaLnBrk="1" latinLnBrk="0" hangingPunct="1">
      <a:defRPr sz="4300" kern="1200">
        <a:solidFill>
          <a:srgbClr val="000000"/>
        </a:solidFill>
        <a:latin typeface="GillSans" charset="0"/>
        <a:ea typeface="ヒラギノ角ゴ ProN W3" charset="0"/>
        <a:cs typeface="ヒラギノ角ゴ ProN W3" charset="0"/>
        <a:sym typeface="GillSans" charset="0"/>
      </a:defRPr>
    </a:lvl8pPr>
    <a:lvl9pPr marL="3655730" algn="l" defTabSz="456964" rtl="0" eaLnBrk="1" latinLnBrk="0" hangingPunct="1">
      <a:defRPr sz="4300" kern="1200">
        <a:solidFill>
          <a:srgbClr val="000000"/>
        </a:solidFill>
        <a:latin typeface="GillSans" charset="0"/>
        <a:ea typeface="ヒラギノ角ゴ ProN W3" charset="0"/>
        <a:cs typeface="ヒラギノ角ゴ ProN W3" charset="0"/>
        <a:sym typeface="GillSans" charset="0"/>
      </a:defRPr>
    </a:lvl9pPr>
  </p:defaultTextStyle>
  <p:extLst>
    <p:ext uri="{521415D9-36F7-43E2-AB2F-B90AF26B5E84}">
      <p14:sectionLst xmlns:p14="http://schemas.microsoft.com/office/powerpoint/2010/main">
        <p14:section name="Option 1" id="{42D8459F-7683-F84D-8DE6-C3C38246EA5E}">
          <p14:sldIdLst>
            <p14:sldId id="285"/>
            <p14:sldId id="309"/>
            <p14:sldId id="348"/>
            <p14:sldId id="311"/>
            <p14:sldId id="369"/>
            <p14:sldId id="368"/>
            <p14:sldId id="351"/>
            <p14:sldId id="367"/>
            <p14:sldId id="366"/>
            <p14:sldId id="349"/>
            <p14:sldId id="350"/>
            <p14:sldId id="365"/>
            <p14:sldId id="364"/>
            <p14:sldId id="379"/>
            <p14:sldId id="372"/>
            <p14:sldId id="380"/>
            <p14:sldId id="373"/>
            <p14:sldId id="381"/>
            <p14:sldId id="374"/>
            <p14:sldId id="383"/>
            <p14:sldId id="375"/>
            <p14:sldId id="376"/>
            <p14:sldId id="384"/>
            <p14:sldId id="390"/>
            <p14:sldId id="353"/>
            <p14:sldId id="355"/>
            <p14:sldId id="356"/>
            <p14:sldId id="357"/>
            <p14:sldId id="358"/>
            <p14:sldId id="359"/>
            <p14:sldId id="391"/>
            <p14:sldId id="392"/>
            <p14:sldId id="341"/>
            <p14:sldId id="3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E01F5"/>
    <a:srgbClr val="05F170"/>
    <a:srgbClr val="E8F0F0"/>
    <a:srgbClr val="DAF5FE"/>
    <a:srgbClr val="E8F5FC"/>
    <a:srgbClr val="20254C"/>
    <a:srgbClr val="252B59"/>
    <a:srgbClr val="05A37D"/>
    <a:srgbClr val="06D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6" autoAdjust="0"/>
    <p:restoredTop sz="87481" autoAdjust="0"/>
  </p:normalViewPr>
  <p:slideViewPr>
    <p:cSldViewPr snapToGrid="0">
      <p:cViewPr varScale="1">
        <p:scale>
          <a:sx n="143" d="100"/>
          <a:sy n="143" d="100"/>
        </p:scale>
        <p:origin x="858"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F4F17F-797E-F743-99C7-34FA65335D3C}" type="datetimeFigureOut">
              <a:rPr lang="en-US" smtClean="0"/>
              <a:t>4/22/2017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4/22/2017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679720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required to run is in the service. If you need an additional framework and it’s not provided then you can’t use </a:t>
            </a:r>
            <a:r>
              <a:rPr lang="en-US" dirty="0" err="1"/>
              <a:t>Serverless</a:t>
            </a:r>
            <a:r>
              <a:rPr lang="en-US" dirty="0"/>
              <a:t>.</a:t>
            </a:r>
          </a:p>
        </p:txBody>
      </p:sp>
      <p:sp>
        <p:nvSpPr>
          <p:cNvPr id="4" name="Slide Number Placeholder 3"/>
          <p:cNvSpPr>
            <a:spLocks noGrp="1"/>
          </p:cNvSpPr>
          <p:nvPr>
            <p:ph type="sldNum" sz="quarter" idx="10"/>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041920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26372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Serverless</a:t>
            </a:r>
            <a:r>
              <a:rPr lang="en-US" dirty="0"/>
              <a:t> service is in charge of the hardware </a:t>
            </a:r>
          </a:p>
        </p:txBody>
      </p:sp>
      <p:sp>
        <p:nvSpPr>
          <p:cNvPr id="4" name="Slide Number Placeholder 3"/>
          <p:cNvSpPr>
            <a:spLocks noGrp="1"/>
          </p:cNvSpPr>
          <p:nvPr>
            <p:ph type="sldNum" sz="quarter" idx="10"/>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671106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39821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can be called automatically by other cloud services.</a:t>
            </a:r>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01388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874930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69748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472550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351645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418798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324395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349553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Principal of least privilege.</a:t>
            </a:r>
          </a:p>
        </p:txBody>
      </p:sp>
      <p:sp>
        <p:nvSpPr>
          <p:cNvPr id="4" name="Slide Number Placeholder 3"/>
          <p:cNvSpPr>
            <a:spLocks noGrp="1"/>
          </p:cNvSpPr>
          <p:nvPr>
            <p:ph type="sldNum" sz="quarter" idx="10"/>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08053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1652168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939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run code without servers.</a:t>
            </a:r>
          </a:p>
        </p:txBody>
      </p:sp>
      <p:sp>
        <p:nvSpPr>
          <p:cNvPr id="4" name="Slide Number Placeholder 3"/>
          <p:cNvSpPr>
            <a:spLocks noGrp="1"/>
          </p:cNvSpPr>
          <p:nvPr>
            <p:ph type="sldNum" sz="quarter" idx="10"/>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316061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as a service</a:t>
            </a:r>
          </a:p>
        </p:txBody>
      </p:sp>
      <p:sp>
        <p:nvSpPr>
          <p:cNvPr id="4" name="Slide Number Placeholder 3"/>
          <p:cNvSpPr>
            <a:spLocks noGrp="1"/>
          </p:cNvSpPr>
          <p:nvPr>
            <p:ph type="sldNum" sz="quarter" idx="10"/>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49783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70559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wait for a VM to be configured and start.</a:t>
            </a:r>
          </a:p>
        </p:txBody>
      </p:sp>
      <p:sp>
        <p:nvSpPr>
          <p:cNvPr id="4" name="Slide Number Placeholder 3"/>
          <p:cNvSpPr>
            <a:spLocks noGrp="1"/>
          </p:cNvSpPr>
          <p:nvPr>
            <p:ph type="sldNum" sz="quarter" idx="10"/>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963997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wait for a VM to be configured and start.</a:t>
            </a:r>
          </a:p>
        </p:txBody>
      </p:sp>
      <p:sp>
        <p:nvSpPr>
          <p:cNvPr id="4" name="Slide Number Placeholder 3"/>
          <p:cNvSpPr>
            <a:spLocks noGrp="1"/>
          </p:cNvSpPr>
          <p:nvPr>
            <p:ph type="sldNum" sz="quarter" idx="10"/>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626411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2704" y="2750385"/>
            <a:ext cx="7467160" cy="435322"/>
          </a:xfrm>
        </p:spPr>
        <p:txBody>
          <a:bodyPr/>
          <a:lstStyle>
            <a:lvl1pPr>
              <a:defRPr>
                <a:solidFill>
                  <a:schemeClr val="bg1"/>
                </a:solidFill>
              </a:defRPr>
            </a:lvl1pPr>
          </a:lstStyle>
          <a:p>
            <a:r>
              <a:rPr lang="en-US"/>
              <a:t>Click to edit Master title style</a:t>
            </a:r>
            <a:endParaRPr lang="en-US" dirty="0"/>
          </a:p>
        </p:txBody>
      </p:sp>
      <p:sp>
        <p:nvSpPr>
          <p:cNvPr id="6" name="Content Placeholder 5"/>
          <p:cNvSpPr>
            <a:spLocks noGrp="1"/>
          </p:cNvSpPr>
          <p:nvPr>
            <p:ph sz="quarter" idx="10"/>
          </p:nvPr>
        </p:nvSpPr>
        <p:spPr>
          <a:xfrm>
            <a:off x="843149" y="3251290"/>
            <a:ext cx="7467160" cy="1712521"/>
          </a:xfrm>
        </p:spPr>
        <p:txBody>
          <a:bodyPr>
            <a:normAutofit/>
          </a:bodyPr>
          <a:lstStyle>
            <a:lvl1pPr>
              <a:defRPr>
                <a:solidFill>
                  <a:srgbClr val="FF0000"/>
                </a:solidFill>
              </a:defRPr>
            </a:lvl1pPr>
            <a:lvl2pPr>
              <a:defRPr>
                <a:solidFill>
                  <a:srgbClr val="FF0000"/>
                </a:solidFill>
              </a:defRPr>
            </a:lvl2pPr>
            <a:lvl3pPr>
              <a:defRPr>
                <a:solidFill>
                  <a:srgbClr val="FF0000"/>
                </a:solidFill>
              </a:defRPr>
            </a:lvl3pPr>
            <a:lvl4pPr>
              <a:defRPr>
                <a:solidFill>
                  <a:srgbClr val="FF0000"/>
                </a:solidFill>
              </a:defRPr>
            </a:lvl4pPr>
            <a:lvl5pPr>
              <a:defRPr>
                <a:solidFill>
                  <a:srgbClr val="FF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644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6427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Single Bold Statement">
    <p:spTree>
      <p:nvGrpSpPr>
        <p:cNvPr id="1" name=""/>
        <p:cNvGrpSpPr/>
        <p:nvPr/>
      </p:nvGrpSpPr>
      <p:grpSpPr>
        <a:xfrm>
          <a:off x="0" y="0"/>
          <a:ext cx="0" cy="0"/>
          <a:chOff x="0" y="0"/>
          <a:chExt cx="0" cy="0"/>
        </a:xfrm>
      </p:grpSpPr>
      <p:sp>
        <p:nvSpPr>
          <p:cNvPr id="2" name="Title 1"/>
          <p:cNvSpPr>
            <a:spLocks noGrp="1"/>
          </p:cNvSpPr>
          <p:nvPr>
            <p:ph type="title"/>
          </p:nvPr>
        </p:nvSpPr>
        <p:spPr>
          <a:xfrm>
            <a:off x="842704" y="893357"/>
            <a:ext cx="7467160" cy="2263655"/>
          </a:xfrm>
        </p:spPr>
        <p:txBody>
          <a:bodyPr/>
          <a:lstStyle>
            <a:lvl1pPr algn="ctr">
              <a:lnSpc>
                <a:spcPct val="100000"/>
              </a:lnSpc>
              <a:defRPr sz="4482"/>
            </a:lvl1pPr>
          </a:lstStyle>
          <a:p>
            <a:r>
              <a:rPr lang="en-US"/>
              <a:t>Click to edit Master title style</a:t>
            </a:r>
            <a:endParaRPr lang="en-US" dirty="0"/>
          </a:p>
        </p:txBody>
      </p:sp>
    </p:spTree>
    <p:extLst>
      <p:ext uri="{BB962C8B-B14F-4D97-AF65-F5344CB8AC3E}">
        <p14:creationId xmlns:p14="http://schemas.microsoft.com/office/powerpoint/2010/main" val="134345002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imple Detail Slide -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2017" y="838827"/>
            <a:ext cx="7724027" cy="2470961"/>
          </a:xfrm>
          <a:effectLst/>
        </p:spPr>
        <p:txBody>
          <a:bodyPr anchor="ctr">
            <a:noAutofit/>
          </a:bodyPr>
          <a:lstStyle>
            <a:lvl1pPr algn="l">
              <a:lnSpc>
                <a:spcPct val="100000"/>
              </a:lnSpc>
              <a:defRPr sz="4957" b="0" cap="none" spc="-60" baseline="0">
                <a:solidFill>
                  <a:schemeClr val="tx1"/>
                </a:solidFill>
                <a:latin typeface="Sweet Sans Pro Medium" panose="02000000000000000000" pitchFamily="50" charset="0"/>
                <a:cs typeface="Sweet Sans Pro Medium" panose="02000000000000000000" pitchFamily="50" charset="0"/>
              </a:defRPr>
            </a:lvl1pPr>
          </a:lstStyle>
          <a:p>
            <a:r>
              <a:rPr lang="en-US" dirty="0"/>
              <a:t>Put one sentence on this slide…. HERE.</a:t>
            </a:r>
          </a:p>
        </p:txBody>
      </p:sp>
    </p:spTree>
    <p:extLst>
      <p:ext uri="{BB962C8B-B14F-4D97-AF65-F5344CB8AC3E}">
        <p14:creationId xmlns:p14="http://schemas.microsoft.com/office/powerpoint/2010/main" val="407613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434634" y="1427382"/>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nchor="t"/>
          <a:lstStyle/>
          <a:p>
            <a:r>
              <a:rPr lang="en-US" dirty="0"/>
              <a:t>Click to edit Master title style</a:t>
            </a:r>
          </a:p>
        </p:txBody>
      </p:sp>
    </p:spTree>
    <p:extLst>
      <p:ext uri="{BB962C8B-B14F-4D97-AF65-F5344CB8AC3E}">
        <p14:creationId xmlns:p14="http://schemas.microsoft.com/office/powerpoint/2010/main" val="2983921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613577" y="2393423"/>
            <a:ext cx="4445659" cy="706657"/>
          </a:xfrm>
          <a:prstGeom prst="rect">
            <a:avLst/>
          </a:prstGeom>
        </p:spPr>
        <p:txBody>
          <a:bodyPr vert="horz" lIns="91440" tIns="45720" rIns="91440" bIns="45720" rtlCol="0" anchor="b" anchorCtr="0">
            <a:noAutofit/>
          </a:bodyPr>
          <a:lstStyle>
            <a:lvl1pPr algn="l">
              <a:defRPr lang="en-US" sz="5400" b="0" dirty="0">
                <a:solidFill>
                  <a:schemeClr val="tx2"/>
                </a:solidFill>
                <a:latin typeface="+mj-lt"/>
                <a:cs typeface="Segoe UI Light"/>
              </a:defRPr>
            </a:lvl1pPr>
          </a:lstStyle>
          <a:p>
            <a:pPr marL="0" lvl="0"/>
            <a:r>
              <a:rPr lang="en-CA" dirty="0"/>
              <a:t>Session Title</a:t>
            </a:r>
            <a:endParaRPr lang="en-US" dirty="0"/>
          </a:p>
        </p:txBody>
      </p:sp>
      <p:sp>
        <p:nvSpPr>
          <p:cNvPr id="9" name="Subtitle 2"/>
          <p:cNvSpPr>
            <a:spLocks noGrp="1"/>
          </p:cNvSpPr>
          <p:nvPr>
            <p:ph type="subTitle" idx="1" hasCustomPrompt="1"/>
          </p:nvPr>
        </p:nvSpPr>
        <p:spPr>
          <a:xfrm>
            <a:off x="4612899" y="3096950"/>
            <a:ext cx="4446338" cy="453733"/>
          </a:xfrm>
          <a:prstGeom prst="rect">
            <a:avLst/>
          </a:prstGeom>
        </p:spPr>
        <p:txBody>
          <a:bodyPr vert="horz" lIns="91440" tIns="45720" rIns="91440" bIns="45720" rtlCol="0" anchor="t">
            <a:noAutofit/>
          </a:bodyPr>
          <a:lstStyle>
            <a:lvl1pPr algn="l">
              <a:defRPr lang="en-US" sz="2400" dirty="0">
                <a:solidFill>
                  <a:schemeClr val="accent1"/>
                </a:solidFill>
                <a:latin typeface="+mn-lt"/>
                <a:cs typeface="Segoe UI Light"/>
              </a:defRPr>
            </a:lvl1pPr>
          </a:lstStyle>
          <a:p>
            <a:pPr lvl="0"/>
            <a:r>
              <a:rPr lang="en-CA" dirty="0"/>
              <a:t>Subtitle</a:t>
            </a:r>
            <a:endParaRPr lang="en-US" dirty="0"/>
          </a:p>
        </p:txBody>
      </p:sp>
    </p:spTree>
    <p:extLst>
      <p:ext uri="{BB962C8B-B14F-4D97-AF65-F5344CB8AC3E}">
        <p14:creationId xmlns:p14="http://schemas.microsoft.com/office/powerpoint/2010/main" val="4266740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380308" y="2455629"/>
            <a:ext cx="4520276" cy="706657"/>
          </a:xfrm>
          <a:prstGeom prst="rect">
            <a:avLst/>
          </a:prstGeom>
        </p:spPr>
        <p:txBody>
          <a:bodyPr vert="horz" lIns="91440" tIns="45720" rIns="91440" bIns="45720" rtlCol="0" anchor="b" anchorCtr="0">
            <a:noAutofit/>
          </a:bodyPr>
          <a:lstStyle>
            <a:lvl1pPr algn="r">
              <a:defRPr lang="en-US" sz="4000" b="0" dirty="0">
                <a:solidFill>
                  <a:schemeClr val="tx2"/>
                </a:solidFill>
                <a:latin typeface="+mj-lt"/>
                <a:cs typeface="Segoe UI Light"/>
              </a:defRPr>
            </a:lvl1pPr>
          </a:lstStyle>
          <a:p>
            <a:pPr marL="0" lvl="0"/>
            <a:r>
              <a:rPr lang="en-CA" dirty="0"/>
              <a:t>Session Title</a:t>
            </a:r>
            <a:endParaRPr lang="en-US" dirty="0"/>
          </a:p>
        </p:txBody>
      </p:sp>
      <p:sp>
        <p:nvSpPr>
          <p:cNvPr id="21" name="Subtitle 2"/>
          <p:cNvSpPr>
            <a:spLocks noGrp="1"/>
          </p:cNvSpPr>
          <p:nvPr>
            <p:ph type="subTitle" idx="1" hasCustomPrompt="1"/>
          </p:nvPr>
        </p:nvSpPr>
        <p:spPr>
          <a:xfrm>
            <a:off x="4380731" y="3159156"/>
            <a:ext cx="4520966" cy="453733"/>
          </a:xfrm>
          <a:prstGeom prst="rect">
            <a:avLst/>
          </a:prstGeom>
        </p:spPr>
        <p:txBody>
          <a:bodyPr vert="horz" lIns="91440" tIns="45720" rIns="91440" bIns="45720" rtlCol="0" anchor="t">
            <a:noAutofit/>
          </a:bodyPr>
          <a:lstStyle>
            <a:lvl1pPr algn="r">
              <a:defRPr lang="en-US" dirty="0">
                <a:solidFill>
                  <a:schemeClr val="accent4"/>
                </a:solidFill>
                <a:latin typeface="+mn-lt"/>
                <a:cs typeface="Segoe UI Light"/>
              </a:defRPr>
            </a:lvl1pPr>
          </a:lstStyle>
          <a:p>
            <a:pPr lvl="0"/>
            <a:r>
              <a:rPr lang="en-CA" dirty="0"/>
              <a:t>Subtitle</a:t>
            </a:r>
            <a:endParaRPr lang="en-US" dirty="0"/>
          </a:p>
        </p:txBody>
      </p:sp>
    </p:spTree>
    <p:extLst>
      <p:ext uri="{BB962C8B-B14F-4D97-AF65-F5344CB8AC3E}">
        <p14:creationId xmlns:p14="http://schemas.microsoft.com/office/powerpoint/2010/main" val="31059759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452438" y="1385455"/>
            <a:ext cx="8242300" cy="3232727"/>
          </a:xfrm>
        </p:spPr>
        <p:txBody>
          <a:bodyPr>
            <a:noAutofit/>
          </a:bodyPr>
          <a:lstStyle>
            <a:lvl1pPr>
              <a:defRPr>
                <a:solidFill>
                  <a:srgbClr val="58585A"/>
                </a:solidFill>
                <a:latin typeface="+mn-lt"/>
              </a:defRPr>
            </a:lvl1pPr>
            <a:lvl2pPr>
              <a:defRPr>
                <a:solidFill>
                  <a:srgbClr val="58585A"/>
                </a:solidFill>
                <a:latin typeface="+mn-lt"/>
              </a:defRPr>
            </a:lvl2pPr>
            <a:lvl3pPr>
              <a:defRPr>
                <a:solidFill>
                  <a:srgbClr val="58585A"/>
                </a:solidFill>
                <a:latin typeface="+mn-lt"/>
              </a:defRPr>
            </a:lvl3pPr>
            <a:lvl4pPr>
              <a:defRPr>
                <a:solidFill>
                  <a:srgbClr val="58585A"/>
                </a:solidFill>
                <a:latin typeface="+mn-lt"/>
              </a:defRPr>
            </a:lvl4pPr>
            <a:lvl5pPr>
              <a:defRPr>
                <a:solidFill>
                  <a:srgbClr val="58585A"/>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874700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hasCustomPrompt="1"/>
          </p:nvPr>
        </p:nvSpPr>
        <p:spPr>
          <a:xfrm>
            <a:off x="431800" y="1119188"/>
            <a:ext cx="8261350" cy="3529012"/>
          </a:xfrm>
        </p:spPr>
        <p:txBody>
          <a:bodyPr/>
          <a:lstStyle>
            <a:lvl1pPr marL="0" indent="0">
              <a:buNone/>
              <a:defRPr sz="1800"/>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Tree>
    <p:extLst>
      <p:ext uri="{BB962C8B-B14F-4D97-AF65-F5344CB8AC3E}">
        <p14:creationId xmlns:p14="http://schemas.microsoft.com/office/powerpoint/2010/main" val="18344184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53729"/>
            <a:ext cx="4038600" cy="3011738"/>
          </a:xfrm>
          <a:prstGeom prst="rect">
            <a:avLst/>
          </a:prstGeom>
        </p:spPr>
        <p:txBody>
          <a:bodyPr>
            <a:normAutofit/>
          </a:bodyPr>
          <a:lstStyle>
            <a:lvl1pPr marL="169863" indent="-169863">
              <a:spcAft>
                <a:spcPts val="600"/>
              </a:spcAft>
              <a:buClr>
                <a:schemeClr val="accent4"/>
              </a:buClr>
              <a:buFont typeface="Arial"/>
              <a:buChar char="•"/>
              <a:defRPr sz="1800">
                <a:solidFill>
                  <a:schemeClr val="tx1"/>
                </a:solidFill>
                <a:latin typeface="+mn-lt"/>
                <a:cs typeface="Segoe"/>
              </a:defRPr>
            </a:lvl1pPr>
            <a:lvl2pPr marL="169863" indent="-169863">
              <a:spcAft>
                <a:spcPts val="600"/>
              </a:spcAft>
              <a:buClr>
                <a:schemeClr val="accent4"/>
              </a:buClr>
              <a:buFont typeface="Arial"/>
              <a:buChar char="•"/>
              <a:defRPr sz="1800">
                <a:solidFill>
                  <a:schemeClr val="tx1"/>
                </a:solidFill>
                <a:latin typeface="+mn-lt"/>
                <a:cs typeface="Segoe"/>
              </a:defRPr>
            </a:lvl2pPr>
            <a:lvl3pPr marL="169863" indent="-169863">
              <a:spcAft>
                <a:spcPts val="600"/>
              </a:spcAft>
              <a:buClr>
                <a:schemeClr val="accent4"/>
              </a:buClr>
              <a:buFont typeface="Arial"/>
              <a:buChar char="•"/>
              <a:defRPr sz="1800">
                <a:solidFill>
                  <a:schemeClr val="tx1"/>
                </a:solidFill>
                <a:latin typeface="+mn-lt"/>
                <a:cs typeface="Segoe"/>
              </a:defRPr>
            </a:lvl3pPr>
            <a:lvl4pPr marL="169863" indent="-169863">
              <a:spcAft>
                <a:spcPts val="600"/>
              </a:spcAft>
              <a:buClr>
                <a:schemeClr val="accent4"/>
              </a:buClr>
              <a:buFont typeface="Arial"/>
              <a:buChar char="•"/>
              <a:defRPr sz="1800">
                <a:solidFill>
                  <a:schemeClr val="tx1"/>
                </a:solidFill>
                <a:latin typeface="+mn-lt"/>
                <a:cs typeface="Segoe"/>
              </a:defRPr>
            </a:lvl4pPr>
            <a:lvl5pPr marL="169863" indent="-169863">
              <a:spcAft>
                <a:spcPts val="600"/>
              </a:spcAft>
              <a:buClr>
                <a:schemeClr val="accent4"/>
              </a:buClr>
              <a:buFont typeface="Arial"/>
              <a:buChar char="•"/>
              <a:defRPr sz="1800">
                <a:solidFill>
                  <a:schemeClr val="tx1"/>
                </a:solidFill>
                <a:latin typeface="+mn-lt"/>
                <a:cs typeface="Segoe"/>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0" hasCustomPrompt="1"/>
          </p:nvPr>
        </p:nvSpPr>
        <p:spPr>
          <a:xfrm>
            <a:off x="451766" y="1376479"/>
            <a:ext cx="4040859" cy="307181"/>
          </a:xfrm>
          <a:prstGeom prst="rect">
            <a:avLst/>
          </a:prstGeom>
          <a:solidFill>
            <a:schemeClr val="accent5"/>
          </a:solidFill>
          <a:ln>
            <a:noFill/>
          </a:ln>
        </p:spPr>
        <p:txBody>
          <a:bodyPr anchor="ctr">
            <a:noAutofit/>
          </a:bodyPr>
          <a:lstStyle>
            <a:lvl1pPr algn="ctr">
              <a:defRPr sz="24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4636995" y="1376479"/>
            <a:ext cx="4040859" cy="307181"/>
          </a:xfrm>
          <a:prstGeom prst="rect">
            <a:avLst/>
          </a:prstGeom>
          <a:solidFill>
            <a:schemeClr val="accent5"/>
          </a:solidFill>
          <a:ln>
            <a:noFill/>
          </a:ln>
        </p:spPr>
        <p:txBody>
          <a:bodyPr anchor="ctr">
            <a:noAutofit/>
          </a:bodyPr>
          <a:lstStyle>
            <a:lvl1pPr algn="ctr">
              <a:defRPr sz="24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4638431" y="1753729"/>
            <a:ext cx="4038600" cy="3011738"/>
          </a:xfrm>
          <a:prstGeom prst="rect">
            <a:avLst/>
          </a:prstGeom>
        </p:spPr>
        <p:txBody>
          <a:bodyPr>
            <a:normAutofit/>
          </a:bodyPr>
          <a:lstStyle>
            <a:lvl1pPr marL="169863" indent="-169863">
              <a:spcAft>
                <a:spcPts val="600"/>
              </a:spcAft>
              <a:buClr>
                <a:schemeClr val="accent4"/>
              </a:buClr>
              <a:buFont typeface="Arial"/>
              <a:buChar char="•"/>
              <a:defRPr sz="1800">
                <a:solidFill>
                  <a:schemeClr val="tx1"/>
                </a:solidFill>
                <a:latin typeface="+mn-lt"/>
                <a:cs typeface="Segoe"/>
              </a:defRPr>
            </a:lvl1pPr>
            <a:lvl2pPr marL="169863" indent="-169863">
              <a:spcAft>
                <a:spcPts val="600"/>
              </a:spcAft>
              <a:buClr>
                <a:schemeClr val="accent4"/>
              </a:buClr>
              <a:buFont typeface="Arial"/>
              <a:buChar char="•"/>
              <a:defRPr sz="1800">
                <a:solidFill>
                  <a:schemeClr val="tx1"/>
                </a:solidFill>
                <a:latin typeface="+mn-lt"/>
                <a:cs typeface="Segoe"/>
              </a:defRPr>
            </a:lvl2pPr>
            <a:lvl3pPr marL="169863" indent="-169863">
              <a:spcAft>
                <a:spcPts val="600"/>
              </a:spcAft>
              <a:buClr>
                <a:schemeClr val="accent4"/>
              </a:buClr>
              <a:buFont typeface="Arial"/>
              <a:buChar char="•"/>
              <a:defRPr sz="1800">
                <a:solidFill>
                  <a:schemeClr val="tx1"/>
                </a:solidFill>
                <a:latin typeface="+mn-lt"/>
                <a:cs typeface="Segoe"/>
              </a:defRPr>
            </a:lvl3pPr>
            <a:lvl4pPr marL="169863" indent="-169863">
              <a:spcAft>
                <a:spcPts val="600"/>
              </a:spcAft>
              <a:buClr>
                <a:schemeClr val="accent4"/>
              </a:buClr>
              <a:buFont typeface="Arial"/>
              <a:buChar char="•"/>
              <a:defRPr sz="1800">
                <a:solidFill>
                  <a:schemeClr val="tx1"/>
                </a:solidFill>
                <a:latin typeface="+mn-lt"/>
                <a:cs typeface="Segoe"/>
              </a:defRPr>
            </a:lvl4pPr>
            <a:lvl5pPr marL="169863" indent="-169863">
              <a:spcAft>
                <a:spcPts val="600"/>
              </a:spcAft>
              <a:buClr>
                <a:schemeClr val="accent4"/>
              </a:buClr>
              <a:buFont typeface="Arial"/>
              <a:buChar char="•"/>
              <a:defRPr sz="1800">
                <a:solidFill>
                  <a:schemeClr val="tx1"/>
                </a:solidFill>
                <a:latin typeface="+mn-lt"/>
                <a:cs typeface="Sego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1136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592834" y="2190211"/>
            <a:ext cx="495344" cy="328154"/>
          </a:xfrm>
          <a:prstGeom prst="rect">
            <a:avLst/>
          </a:prstGeom>
        </p:spPr>
        <p:txBody>
          <a:bodyPr vert="horz" lIns="91440" tIns="0" rIns="91440" bIns="45720" rtlCol="0" anchor="ctr"/>
          <a:lstStyle>
            <a:lvl1pPr algn="l">
              <a:defRPr sz="800" b="0">
                <a:solidFill>
                  <a:schemeClr val="bg1"/>
                </a:solidFill>
              </a:defRPr>
            </a:lvl1pPr>
          </a:lstStyle>
          <a:p>
            <a:fld id="{D372AB51-BDCC-4F95-83CF-1CBB2D34E9E5}"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1841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rtl="0" eaLnBrk="1" fontAlgn="base" hangingPunct="1">
              <a:spcBef>
                <a:spcPct val="0"/>
              </a:spcBef>
              <a:spcAft>
                <a:spcPct val="0"/>
              </a:spcAft>
              <a:defRPr lang="en-US" sz="2531" b="0" i="0" baseline="0" dirty="0">
                <a:solidFill>
                  <a:srgbClr val="ED1C24"/>
                </a:solidFill>
                <a:latin typeface="Sweet Sans Pro Medium" panose="02000000000000000000" pitchFamily="50" charset="0"/>
                <a:ea typeface="+mj-ea"/>
                <a:cs typeface="Sweet Sans Pro Medium" panose="02000000000000000000" pitchFamily="50" charset="0"/>
                <a:sym typeface="SweetSansPro Medium" charset="0"/>
              </a:defRPr>
            </a:lvl1pPr>
          </a:lstStyle>
          <a:p>
            <a:r>
              <a:rPr lang="en-US" dirty="0"/>
              <a:t>Your Name Goes Here</a:t>
            </a:r>
          </a:p>
        </p:txBody>
      </p:sp>
    </p:spTree>
    <p:extLst>
      <p:ext uri="{BB962C8B-B14F-4D97-AF65-F5344CB8AC3E}">
        <p14:creationId xmlns:p14="http://schemas.microsoft.com/office/powerpoint/2010/main" val="96951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sz="2531" b="0" i="0" baseline="0" dirty="0">
                <a:solidFill>
                  <a:srgbClr val="ED1C24"/>
                </a:solidFill>
                <a:latin typeface="Sweet Sans Pro Medium" panose="02000000000000000000" pitchFamily="50" charset="0"/>
                <a:ea typeface="+mj-ea"/>
                <a:cs typeface="Sweet Sans Pro Medium" panose="02000000000000000000" pitchFamily="50" charset="0"/>
                <a:sym typeface="SweetSansPro Medium" charset="0"/>
              </a:defRPr>
            </a:lvl1pPr>
          </a:lstStyle>
          <a:p>
            <a:r>
              <a:rPr lang="en-US" dirty="0"/>
              <a:t>Title Only</a:t>
            </a:r>
          </a:p>
        </p:txBody>
      </p:sp>
    </p:spTree>
    <p:extLst>
      <p:ext uri="{BB962C8B-B14F-4D97-AF65-F5344CB8AC3E}">
        <p14:creationId xmlns:p14="http://schemas.microsoft.com/office/powerpoint/2010/main" val="212829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marR="0" indent="0" algn="l" defTabSz="482066" rtl="0" eaLnBrk="1" fontAlgn="base" latinLnBrk="0" hangingPunct="1">
              <a:lnSpc>
                <a:spcPct val="100000"/>
              </a:lnSpc>
              <a:spcBef>
                <a:spcPts val="1265"/>
              </a:spcBef>
              <a:spcAft>
                <a:spcPts val="0"/>
              </a:spcAft>
              <a:buClrTx/>
              <a:buSzTx/>
              <a:buFont typeface="Arial"/>
              <a:buNone/>
              <a:tabLst>
                <a:tab pos="61096" algn="l"/>
              </a:tabLst>
              <a:defRPr sz="1635"/>
            </a:lvl1pPr>
            <a:lvl2pPr marL="418232" marR="0" indent="-123414" algn="l" defTabSz="482066" rtl="0" eaLnBrk="1" fontAlgn="base" latinLnBrk="0" hangingPunct="1">
              <a:lnSpc>
                <a:spcPct val="100000"/>
              </a:lnSpc>
              <a:spcBef>
                <a:spcPts val="316"/>
              </a:spcBef>
              <a:spcAft>
                <a:spcPct val="0"/>
              </a:spcAft>
              <a:buClrTx/>
              <a:buSzTx/>
              <a:buFont typeface="Arial"/>
              <a:buChar char="•"/>
              <a:tabLst/>
              <a:defRPr sz="1582"/>
            </a:lvl2pPr>
            <a:lvl3pPr marL="662841" marR="0" indent="-180774" algn="l" defTabSz="482066" rtl="0" eaLnBrk="1" fontAlgn="base" latinLnBrk="0" hangingPunct="1">
              <a:lnSpc>
                <a:spcPct val="100000"/>
              </a:lnSpc>
              <a:spcBef>
                <a:spcPts val="316"/>
              </a:spcBef>
              <a:spcAft>
                <a:spcPct val="0"/>
              </a:spcAft>
              <a:buClr>
                <a:srgbClr val="ED1C24"/>
              </a:buClr>
              <a:buSzTx/>
              <a:buFont typeface="Arial"/>
              <a:buChar char="•"/>
              <a:tabLst/>
              <a:defRPr sz="1266"/>
            </a:lvl3pPr>
            <a:lvl4pPr marL="873743" marR="0" indent="-150646" algn="l" defTabSz="685628" rtl="0" eaLnBrk="1" fontAlgn="base" latinLnBrk="0" hangingPunct="1">
              <a:lnSpc>
                <a:spcPct val="100000"/>
              </a:lnSpc>
              <a:spcBef>
                <a:spcPts val="316"/>
              </a:spcBef>
              <a:spcAft>
                <a:spcPct val="0"/>
              </a:spcAft>
              <a:buClrTx/>
              <a:buSzTx/>
              <a:buFont typeface="Arial"/>
              <a:buChar char="•"/>
              <a:tabLst/>
              <a:defRPr sz="1266"/>
            </a:lvl4pPr>
            <a:lvl5pPr marL="1114777" marR="0" indent="-150646" algn="l" defTabSz="685628" rtl="0" eaLnBrk="1" fontAlgn="base" latinLnBrk="0" hangingPunct="1">
              <a:lnSpc>
                <a:spcPct val="100000"/>
              </a:lnSpc>
              <a:spcBef>
                <a:spcPts val="316"/>
              </a:spcBef>
              <a:spcAft>
                <a:spcPct val="0"/>
              </a:spcAft>
              <a:buClrTx/>
              <a:buSzTx/>
              <a:buFont typeface="Arial"/>
              <a:buChar char="•"/>
              <a:tabLst/>
              <a:defRPr sz="126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293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531" b="0" i="0" baseline="0" dirty="0" smtClean="0">
                <a:solidFill>
                  <a:srgbClr val="ED1C24"/>
                </a:solidFill>
                <a:latin typeface="Sweet Sans Pro Medium" panose="02000000000000000000" pitchFamily="50" charset="0"/>
                <a:ea typeface="+mj-ea"/>
                <a:cs typeface="Sweet Sans Pro Medium" panose="02000000000000000000" pitchFamily="50" charset="0"/>
                <a:sym typeface="SweetSansPro Medium" charset="0"/>
              </a:defRPr>
            </a:lvl1pPr>
          </a:lstStyle>
          <a:p>
            <a:r>
              <a:rPr lang="en-US"/>
              <a:t>Click to edit Master title style</a:t>
            </a:r>
            <a:endParaRPr lang="en-US" dirty="0"/>
          </a:p>
        </p:txBody>
      </p:sp>
      <p:sp>
        <p:nvSpPr>
          <p:cNvPr id="3" name="Text Placeholder 2"/>
          <p:cNvSpPr>
            <a:spLocks noGrp="1"/>
          </p:cNvSpPr>
          <p:nvPr>
            <p:ph type="body" idx="1"/>
          </p:nvPr>
        </p:nvSpPr>
        <p:spPr/>
        <p:txBody>
          <a:bodyPr/>
          <a:lstStyle>
            <a:lvl1pPr>
              <a:spcAft>
                <a:spcPts val="0"/>
              </a:spcAft>
              <a:defRPr sz="1635"/>
            </a:lvl1pPr>
            <a:lvl2pPr marL="420970" indent="-121354">
              <a:spcBef>
                <a:spcPts val="316"/>
              </a:spcBef>
              <a:buFont typeface="Arial" panose="020B0604020202020204" pitchFamily="34" charset="0"/>
              <a:buChar char="•"/>
              <a:defRPr sz="1582"/>
            </a:lvl2pPr>
            <a:lvl3pPr marL="604257" indent="-120516">
              <a:spcBef>
                <a:spcPts val="316"/>
              </a:spcBef>
              <a:defRPr sz="1266" baseline="0"/>
            </a:lvl3pPr>
            <a:lvl4pPr indent="-120516">
              <a:spcBef>
                <a:spcPts val="316"/>
              </a:spcBef>
              <a:defRPr sz="1266"/>
            </a:lvl4pPr>
            <a:lvl5pPr indent="-120516">
              <a:spcBef>
                <a:spcPts val="316"/>
              </a:spcBef>
              <a:defRPr sz="126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05295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703" y="1103881"/>
            <a:ext cx="7462654" cy="3240881"/>
          </a:xfrm>
        </p:spPr>
        <p:txBody>
          <a:bodyPr anchor="ctr">
            <a:noAutofit/>
          </a:bodyPr>
          <a:lstStyle>
            <a:lvl1pPr algn="l">
              <a:lnSpc>
                <a:spcPct val="100000"/>
              </a:lnSpc>
              <a:defRPr sz="4957" b="0" cap="none" spc="-60" baseline="0">
                <a:solidFill>
                  <a:schemeClr val="tx1"/>
                </a:solidFill>
              </a:defRPr>
            </a:lvl1pPr>
          </a:lstStyle>
          <a:p>
            <a:r>
              <a:rPr lang="en-US" dirty="0"/>
              <a:t>Section Title Page</a:t>
            </a:r>
          </a:p>
        </p:txBody>
      </p:sp>
      <p:sp>
        <p:nvSpPr>
          <p:cNvPr id="3" name="Text Placeholder 2"/>
          <p:cNvSpPr>
            <a:spLocks noGrp="1"/>
          </p:cNvSpPr>
          <p:nvPr>
            <p:ph type="body" idx="1" hasCustomPrompt="1"/>
          </p:nvPr>
        </p:nvSpPr>
        <p:spPr>
          <a:xfrm>
            <a:off x="842703" y="189479"/>
            <a:ext cx="7462654" cy="800100"/>
          </a:xfrm>
        </p:spPr>
        <p:txBody>
          <a:bodyPr anchor="b"/>
          <a:lstStyle>
            <a:lvl1pPr marL="0" indent="0">
              <a:buNone/>
              <a:defRPr sz="1476" b="0" cap="none" spc="90" baseline="0">
                <a:solidFill>
                  <a:schemeClr val="tx2"/>
                </a:solidFill>
                <a:latin typeface="Sweet Sans Pro" panose="02000000000000000000" pitchFamily="50" charset="0"/>
                <a:cs typeface="Sweet Sans Pro" panose="02000000000000000000" pitchFamily="50" charset="0"/>
              </a:defRPr>
            </a:lvl1pPr>
            <a:lvl2pPr marL="342797" indent="0">
              <a:buNone/>
              <a:defRPr sz="1371">
                <a:solidFill>
                  <a:schemeClr val="tx1">
                    <a:tint val="75000"/>
                  </a:schemeClr>
                </a:solidFill>
              </a:defRPr>
            </a:lvl2pPr>
            <a:lvl3pPr marL="685594" indent="0">
              <a:buNone/>
              <a:defRPr sz="1213">
                <a:solidFill>
                  <a:schemeClr val="tx1">
                    <a:tint val="75000"/>
                  </a:schemeClr>
                </a:solidFill>
              </a:defRPr>
            </a:lvl3pPr>
            <a:lvl4pPr marL="1028391" indent="0">
              <a:buNone/>
              <a:defRPr sz="1055">
                <a:solidFill>
                  <a:schemeClr val="tx1">
                    <a:tint val="75000"/>
                  </a:schemeClr>
                </a:solidFill>
              </a:defRPr>
            </a:lvl4pPr>
            <a:lvl5pPr marL="1371187" indent="0">
              <a:buNone/>
              <a:defRPr sz="1055">
                <a:solidFill>
                  <a:schemeClr val="tx1">
                    <a:tint val="75000"/>
                  </a:schemeClr>
                </a:solidFill>
              </a:defRPr>
            </a:lvl5pPr>
            <a:lvl6pPr marL="1713985" indent="0">
              <a:buNone/>
              <a:defRPr sz="1055">
                <a:solidFill>
                  <a:schemeClr val="tx1">
                    <a:tint val="75000"/>
                  </a:schemeClr>
                </a:solidFill>
              </a:defRPr>
            </a:lvl6pPr>
            <a:lvl7pPr marL="2056782" indent="0">
              <a:buNone/>
              <a:defRPr sz="1055">
                <a:solidFill>
                  <a:schemeClr val="tx1">
                    <a:tint val="75000"/>
                  </a:schemeClr>
                </a:solidFill>
              </a:defRPr>
            </a:lvl7pPr>
            <a:lvl8pPr marL="2399578" indent="0">
              <a:buNone/>
              <a:defRPr sz="1055">
                <a:solidFill>
                  <a:schemeClr val="tx1">
                    <a:tint val="75000"/>
                  </a:schemeClr>
                </a:solidFill>
              </a:defRPr>
            </a:lvl8pPr>
            <a:lvl9pPr marL="2742376" indent="0">
              <a:buNone/>
              <a:defRPr sz="1055">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455150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mple Detail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7" y="315460"/>
            <a:ext cx="7471667" cy="4093255"/>
          </a:xfrm>
          <a:effectLst/>
        </p:spPr>
        <p:txBody>
          <a:bodyPr anchor="ctr">
            <a:noAutofit/>
          </a:bodyPr>
          <a:lstStyle>
            <a:lvl1pPr algn="l">
              <a:lnSpc>
                <a:spcPct val="100000"/>
              </a:lnSpc>
              <a:defRPr sz="4957" b="0" cap="none" spc="-60" baseline="0">
                <a:solidFill>
                  <a:schemeClr val="tx1"/>
                </a:solidFill>
                <a:effectLst/>
                <a:latin typeface="Sweet Sans Pro Medium" panose="02000000000000000000" pitchFamily="50" charset="0"/>
                <a:cs typeface="Sweet Sans Pro Medium" panose="02000000000000000000" pitchFamily="50" charset="0"/>
              </a:defRPr>
            </a:lvl1pPr>
          </a:lstStyle>
          <a:p>
            <a:r>
              <a:rPr lang="en-US" dirty="0"/>
              <a:t>Put one sentence on this slide…. HERE.</a:t>
            </a:r>
          </a:p>
        </p:txBody>
      </p:sp>
    </p:spTree>
    <p:extLst>
      <p:ext uri="{BB962C8B-B14F-4D97-AF65-F5344CB8AC3E}">
        <p14:creationId xmlns:p14="http://schemas.microsoft.com/office/powerpoint/2010/main" val="234829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084958"/>
            <a:ext cx="4743826" cy="3220045"/>
          </a:xfrm>
        </p:spPr>
        <p:txBody>
          <a:bodyPr/>
          <a:lstStyle>
            <a:lvl1pPr>
              <a:defRPr sz="2426"/>
            </a:lvl1pPr>
            <a:lvl2pPr>
              <a:defRPr sz="2109"/>
            </a:lvl2pPr>
            <a:lvl3pPr>
              <a:defRPr sz="1793"/>
            </a:lvl3pPr>
            <a:lvl4pPr>
              <a:defRPr sz="1476"/>
            </a:lvl4pPr>
            <a:lvl5pPr>
              <a:defRPr sz="1476"/>
            </a:lvl5pPr>
            <a:lvl6pPr>
              <a:defRPr sz="1476"/>
            </a:lvl6pPr>
            <a:lvl7pPr>
              <a:defRPr sz="1476"/>
            </a:lvl7pPr>
            <a:lvl8pPr>
              <a:defRPr sz="1476"/>
            </a:lvl8pPr>
            <a:lvl9pPr>
              <a:defRPr sz="147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209" y="1084958"/>
            <a:ext cx="2618306" cy="3220045"/>
          </a:xfrm>
        </p:spPr>
        <p:txBody>
          <a:bodyPr>
            <a:normAutofit/>
          </a:bodyPr>
          <a:lstStyle>
            <a:lvl1pPr marL="0" indent="0">
              <a:buNone/>
              <a:defRPr sz="1213"/>
            </a:lvl1pPr>
            <a:lvl2pPr marL="342797" indent="0">
              <a:buNone/>
              <a:defRPr sz="896"/>
            </a:lvl2pPr>
            <a:lvl3pPr marL="685594" indent="0">
              <a:buNone/>
              <a:defRPr sz="738"/>
            </a:lvl3pPr>
            <a:lvl4pPr marL="1028391" indent="0">
              <a:buNone/>
              <a:defRPr sz="685"/>
            </a:lvl4pPr>
            <a:lvl5pPr marL="1371187" indent="0">
              <a:buNone/>
              <a:defRPr sz="685"/>
            </a:lvl5pPr>
            <a:lvl6pPr marL="1713985" indent="0">
              <a:buNone/>
              <a:defRPr sz="685"/>
            </a:lvl6pPr>
            <a:lvl7pPr marL="2056782" indent="0">
              <a:buNone/>
              <a:defRPr sz="685"/>
            </a:lvl7pPr>
            <a:lvl8pPr marL="2399578" indent="0">
              <a:buNone/>
              <a:defRPr sz="685"/>
            </a:lvl8pPr>
            <a:lvl9pPr marL="2742376" indent="0">
              <a:buNone/>
              <a:defRPr sz="685"/>
            </a:lvl9pPr>
          </a:lstStyle>
          <a:p>
            <a:pPr lvl="0"/>
            <a:r>
              <a:rPr lang="en-US"/>
              <a:t>Edit Master text styles</a:t>
            </a:r>
          </a:p>
        </p:txBody>
      </p:sp>
      <p:sp>
        <p:nvSpPr>
          <p:cNvPr id="8" name="Title 7"/>
          <p:cNvSpPr>
            <a:spLocks noGrp="1"/>
          </p:cNvSpPr>
          <p:nvPr>
            <p:ph type="title"/>
          </p:nvPr>
        </p:nvSpPr>
        <p:spPr>
          <a:xfrm>
            <a:off x="847210" y="401837"/>
            <a:ext cx="7471667" cy="435322"/>
          </a:xfrm>
        </p:spPr>
        <p:txBody>
          <a:bodyPr/>
          <a:lstStyle>
            <a:lvl1pPr>
              <a:defRPr>
                <a:solidFill>
                  <a:srgbClr val="ED1C24"/>
                </a:solidFill>
              </a:defRPr>
            </a:lvl1pPr>
          </a:lstStyle>
          <a:p>
            <a:r>
              <a:rPr lang="en-US"/>
              <a:t>Click to edit Master title style</a:t>
            </a:r>
            <a:endParaRPr lang="en-US" dirty="0"/>
          </a:p>
        </p:txBody>
      </p:sp>
    </p:spTree>
    <p:extLst>
      <p:ext uri="{BB962C8B-B14F-4D97-AF65-F5344CB8AC3E}">
        <p14:creationId xmlns:p14="http://schemas.microsoft.com/office/powerpoint/2010/main" val="2717611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42704" y="1072451"/>
            <a:ext cx="3524031" cy="3310149"/>
          </a:xfrm>
        </p:spPr>
        <p:txBody>
          <a:bodyPr/>
          <a:lstStyle>
            <a:lvl1pPr>
              <a:defRPr sz="2109"/>
            </a:lvl1pPr>
            <a:lvl2pPr>
              <a:defRPr sz="1793"/>
            </a:lvl2pPr>
            <a:lvl3pPr>
              <a:defRPr sz="1476"/>
            </a:lvl3pPr>
            <a:lvl4pPr>
              <a:defRPr sz="1371"/>
            </a:lvl4pPr>
            <a:lvl5pPr>
              <a:defRPr sz="1371"/>
            </a:lvl5pPr>
            <a:lvl6pPr>
              <a:defRPr sz="1371"/>
            </a:lvl6pPr>
            <a:lvl7pPr>
              <a:defRPr sz="1371"/>
            </a:lvl7pPr>
            <a:lvl8pPr>
              <a:defRPr sz="1371"/>
            </a:lvl8pPr>
            <a:lvl9pPr>
              <a:defRPr sz="137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1999" y="1072451"/>
            <a:ext cx="3742371" cy="3310150"/>
          </a:xfrm>
        </p:spPr>
        <p:txBody>
          <a:bodyPr/>
          <a:lstStyle>
            <a:lvl1pPr>
              <a:defRPr sz="2109"/>
            </a:lvl1pPr>
            <a:lvl2pPr>
              <a:defRPr sz="1793"/>
            </a:lvl2pPr>
            <a:lvl3pPr>
              <a:defRPr sz="1476"/>
            </a:lvl3pPr>
            <a:lvl4pPr>
              <a:defRPr sz="1371"/>
            </a:lvl4pPr>
            <a:lvl5pPr>
              <a:defRPr sz="1371"/>
            </a:lvl5pPr>
            <a:lvl6pPr>
              <a:defRPr sz="1371"/>
            </a:lvl6pPr>
            <a:lvl7pPr>
              <a:defRPr sz="1371"/>
            </a:lvl7pPr>
            <a:lvl8pPr>
              <a:defRPr sz="1371"/>
            </a:lvl8pPr>
            <a:lvl9pPr>
              <a:defRPr sz="137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7"/>
          <p:cNvSpPr>
            <a:spLocks noGrp="1"/>
          </p:cNvSpPr>
          <p:nvPr>
            <p:ph type="title"/>
          </p:nvPr>
        </p:nvSpPr>
        <p:spPr>
          <a:xfrm>
            <a:off x="842704" y="401837"/>
            <a:ext cx="7471667" cy="435322"/>
          </a:xfrm>
        </p:spPr>
        <p:txBody>
          <a:bodyPr/>
          <a:lstStyle>
            <a:lvl1pPr>
              <a:defRPr>
                <a:solidFill>
                  <a:srgbClr val="ED1C24"/>
                </a:solidFill>
              </a:defRPr>
            </a:lvl1pPr>
          </a:lstStyle>
          <a:p>
            <a:r>
              <a:rPr lang="en-US"/>
              <a:t>Click to edit Master title style</a:t>
            </a:r>
            <a:endParaRPr lang="en-US" dirty="0"/>
          </a:p>
        </p:txBody>
      </p:sp>
    </p:spTree>
    <p:extLst>
      <p:ext uri="{BB962C8B-B14F-4D97-AF65-F5344CB8AC3E}">
        <p14:creationId xmlns:p14="http://schemas.microsoft.com/office/powerpoint/2010/main" val="2299218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892973" y="401837"/>
            <a:ext cx="7358063" cy="43532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794" tIns="50794" rIns="50794" bIns="50794" numCol="1" anchor="ctr" anchorCtr="0" compatLnSpc="1">
            <a:prstTxWarp prst="textNoShape">
              <a:avLst/>
            </a:prstTxWarp>
          </a:bodyPr>
          <a:lstStyle/>
          <a:p>
            <a:pPr lvl="0"/>
            <a:r>
              <a:rPr lang="en-US">
                <a:sym typeface="SweetSansPro Medium" charset="0"/>
              </a:rPr>
              <a:t>Click to edit Master title style</a:t>
            </a:r>
            <a:endParaRPr lang="en-US" dirty="0">
              <a:sym typeface="SweetSansPro Medium" charset="0"/>
            </a:endParaRPr>
          </a:p>
        </p:txBody>
      </p:sp>
      <p:sp>
        <p:nvSpPr>
          <p:cNvPr id="2050" name="Rectangle 2"/>
          <p:cNvSpPr>
            <a:spLocks noGrp="1" noChangeArrowheads="1"/>
          </p:cNvSpPr>
          <p:nvPr>
            <p:ph type="body" idx="1"/>
          </p:nvPr>
        </p:nvSpPr>
        <p:spPr bwMode="auto">
          <a:xfrm>
            <a:off x="892973" y="1031380"/>
            <a:ext cx="7358063" cy="32146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rmAutofit/>
          </a:bodyPr>
          <a:lstStyle/>
          <a:p>
            <a:pPr marL="180774" marR="0" lvl="0" indent="-180774" algn="l" defTabSz="482066" rtl="0" eaLnBrk="1" fontAlgn="base" latinLnBrk="0" hangingPunct="1">
              <a:lnSpc>
                <a:spcPct val="80000"/>
              </a:lnSpc>
              <a:spcBef>
                <a:spcPts val="1265"/>
              </a:spcBef>
              <a:spcAft>
                <a:spcPct val="0"/>
              </a:spcAft>
              <a:buClrTx/>
              <a:buSzTx/>
              <a:tabLst/>
              <a:defRPr/>
            </a:pPr>
            <a:r>
              <a:rPr lang="en-US" dirty="0">
                <a:sym typeface="SweetSansPro Medium" charset="0"/>
              </a:rPr>
              <a:t>Click to edit to edit to edit to edit to edit to edit to edit</a:t>
            </a:r>
          </a:p>
          <a:p>
            <a:pPr marL="482066" marR="0" lvl="1" indent="-241033" algn="l" defTabSz="482066" rtl="0" eaLnBrk="1" fontAlgn="base" latinLnBrk="0" hangingPunct="1">
              <a:lnSpc>
                <a:spcPct val="80000"/>
              </a:lnSpc>
              <a:spcBef>
                <a:spcPts val="1265"/>
              </a:spcBef>
              <a:spcAft>
                <a:spcPct val="0"/>
              </a:spcAft>
              <a:buClrTx/>
              <a:buSzTx/>
              <a:buFont typeface="Arial"/>
              <a:buChar char="•"/>
              <a:tabLst/>
              <a:defRPr/>
            </a:pPr>
            <a:r>
              <a:rPr lang="en-US" dirty="0">
                <a:sym typeface="SweetSansPro Medium" charset="0"/>
              </a:rPr>
              <a:t>Second level font second level font second level font second level font second level font second level font</a:t>
            </a:r>
          </a:p>
          <a:p>
            <a:pPr marL="662841" marR="0" lvl="2" indent="-180774" algn="l" defTabSz="482066" rtl="0" eaLnBrk="1" fontAlgn="base" latinLnBrk="0" hangingPunct="1">
              <a:lnSpc>
                <a:spcPct val="80000"/>
              </a:lnSpc>
              <a:spcBef>
                <a:spcPts val="1265"/>
              </a:spcBef>
              <a:spcAft>
                <a:spcPct val="0"/>
              </a:spcAft>
              <a:buClr>
                <a:srgbClr val="ED1C24"/>
              </a:buClr>
              <a:buSzTx/>
              <a:buFont typeface="Arial"/>
              <a:buChar char="•"/>
              <a:tabLst/>
              <a:defRPr/>
            </a:pPr>
            <a:r>
              <a:rPr lang="en-US" dirty="0">
                <a:sym typeface="SweetSansPro Medium" charset="0"/>
              </a:rPr>
              <a:t>Third level font third level font third level font third level font third level font </a:t>
            </a:r>
          </a:p>
          <a:p>
            <a:pPr lvl="3"/>
            <a:r>
              <a:rPr lang="en-US" dirty="0">
                <a:sym typeface="SweetSansPro Medium" charset="0"/>
              </a:rPr>
              <a:t>Fourth level font fourth level font fourth level font fourth level font fourth level font fourth level font fourth level font fourth level font fourth level font </a:t>
            </a:r>
          </a:p>
          <a:p>
            <a:pPr lvl="4"/>
            <a:r>
              <a:rPr lang="en-US" dirty="0">
                <a:sym typeface="SweetSansPro Medium" charset="0"/>
              </a:rPr>
              <a:t>Fifth level font fifth level font fifth level font fifth level font fifth level font fifth level font fifth level font fifth level font fifth level font fifth level font fifth level font </a:t>
            </a:r>
          </a:p>
        </p:txBody>
      </p:sp>
    </p:spTree>
    <p:extLst>
      <p:ext uri="{BB962C8B-B14F-4D97-AF65-F5344CB8AC3E}">
        <p14:creationId xmlns:p14="http://schemas.microsoft.com/office/powerpoint/2010/main" val="4231289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49" r:id="rId15"/>
    <p:sldLayoutId id="2147483650" r:id="rId16"/>
    <p:sldLayoutId id="2147483659" r:id="rId17"/>
    <p:sldLayoutId id="2147483652" r:id="rId18"/>
    <p:sldLayoutId id="2147483654" r:id="rId19"/>
  </p:sldLayoutIdLst>
  <p:transition>
    <p:fade/>
  </p:transition>
  <p:hf hdr="0" ftr="0" dt="0"/>
  <p:txStyles>
    <p:titleStyle>
      <a:lvl1pPr algn="l" rtl="0" eaLnBrk="1" fontAlgn="base" hangingPunct="1">
        <a:spcBef>
          <a:spcPct val="0"/>
        </a:spcBef>
        <a:spcAft>
          <a:spcPct val="0"/>
        </a:spcAft>
        <a:defRPr lang="en-US" sz="2531" b="0" i="0" baseline="0" dirty="0" smtClean="0">
          <a:solidFill>
            <a:srgbClr val="ED1C24"/>
          </a:solidFill>
          <a:latin typeface="Sweet Sans Pro Medium" panose="02000000000000000000" pitchFamily="50" charset="0"/>
          <a:ea typeface="+mj-ea"/>
          <a:cs typeface="Sweet Sans Pro Medium" panose="02000000000000000000" pitchFamily="50" charset="0"/>
          <a:sym typeface="SweetSansPro Medium" charset="0"/>
        </a:defRPr>
      </a:lvl1pPr>
      <a:lvl2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2pPr>
      <a:lvl3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3pPr>
      <a:lvl4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4pPr>
      <a:lvl5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5pPr>
      <a:lvl6pPr marL="241033"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6pPr>
      <a:lvl7pPr marL="482066"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7pPr>
      <a:lvl8pPr marL="723099"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8pPr>
      <a:lvl9pPr marL="964131"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9pPr>
    </p:titleStyle>
    <p:bodyStyle>
      <a:lvl1pPr marL="0" marR="0" indent="0" algn="l" defTabSz="482066" rtl="0" eaLnBrk="1" fontAlgn="base" latinLnBrk="0" hangingPunct="1">
        <a:lnSpc>
          <a:spcPct val="100000"/>
        </a:lnSpc>
        <a:spcBef>
          <a:spcPts val="1265"/>
        </a:spcBef>
        <a:spcAft>
          <a:spcPts val="316"/>
        </a:spcAft>
        <a:buClrTx/>
        <a:buSzTx/>
        <a:buFont typeface="Arial"/>
        <a:buNone/>
        <a:tabLst>
          <a:tab pos="61096" algn="l"/>
        </a:tabLst>
        <a:defRPr sz="1635" b="0" i="0" strike="noStrike">
          <a:solidFill>
            <a:schemeClr val="tx1"/>
          </a:solidFill>
          <a:latin typeface="Sweet Sans Pro Medium" panose="02000000000000000000" pitchFamily="50" charset="0"/>
          <a:ea typeface="+mn-ea"/>
          <a:cs typeface="Sweet Sans Pro" panose="02000000000000000000" pitchFamily="50" charset="0"/>
          <a:sym typeface="SweetSansPro Medium" charset="0"/>
        </a:defRPr>
      </a:lvl1pPr>
      <a:lvl2pPr marL="482066" marR="0" indent="-57747" algn="l" defTabSz="482066" rtl="0" eaLnBrk="1" fontAlgn="base" latinLnBrk="0" hangingPunct="1">
        <a:lnSpc>
          <a:spcPct val="100000"/>
        </a:lnSpc>
        <a:spcBef>
          <a:spcPts val="1265"/>
        </a:spcBef>
        <a:spcAft>
          <a:spcPct val="0"/>
        </a:spcAft>
        <a:buClrTx/>
        <a:buSzTx/>
        <a:buFont typeface="Arial"/>
        <a:buChar char="•"/>
        <a:tabLst/>
        <a:defRPr sz="1582" b="0" i="0">
          <a:solidFill>
            <a:schemeClr val="tx1"/>
          </a:solidFill>
          <a:latin typeface="Sweet Sans Pro" panose="02000000000000000000" pitchFamily="50" charset="0"/>
          <a:ea typeface="+mn-ea"/>
          <a:cs typeface="Sweet Sans Pro" panose="02000000000000000000" pitchFamily="50" charset="0"/>
          <a:sym typeface="SweetSansPro Medium" charset="0"/>
        </a:defRPr>
      </a:lvl2pPr>
      <a:lvl3pPr marL="662841" marR="0" indent="-180774" algn="l" defTabSz="482066" rtl="0" eaLnBrk="1" fontAlgn="base" latinLnBrk="0" hangingPunct="1">
        <a:lnSpc>
          <a:spcPct val="100000"/>
        </a:lnSpc>
        <a:spcBef>
          <a:spcPts val="1265"/>
        </a:spcBef>
        <a:spcAft>
          <a:spcPct val="0"/>
        </a:spcAft>
        <a:buClr>
          <a:srgbClr val="ED1C24"/>
        </a:buClr>
        <a:buSzTx/>
        <a:buFont typeface="Arial"/>
        <a:buChar char="•"/>
        <a:tabLst/>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3pPr>
      <a:lvl4pPr marL="873743" indent="-150646" algn="l" rtl="0" eaLnBrk="1" fontAlgn="base" hangingPunct="1">
        <a:lnSpc>
          <a:spcPct val="100000"/>
        </a:lnSpc>
        <a:spcBef>
          <a:spcPts val="1265"/>
        </a:spcBef>
        <a:spcAft>
          <a:spcPct val="0"/>
        </a:spcAft>
        <a:buFont typeface="Arial"/>
        <a:buChar char="•"/>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4pPr>
      <a:lvl5pPr marL="1114777" indent="-150646" algn="l" rtl="0" eaLnBrk="1" fontAlgn="base" hangingPunct="1">
        <a:lnSpc>
          <a:spcPct val="100000"/>
        </a:lnSpc>
        <a:spcBef>
          <a:spcPts val="1265"/>
        </a:spcBef>
        <a:spcAft>
          <a:spcPct val="0"/>
        </a:spcAft>
        <a:buFont typeface="Arial"/>
        <a:buChar char="•"/>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5pPr>
      <a:lvl6pPr marL="241033"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6pPr>
      <a:lvl7pPr marL="482066"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7pPr>
      <a:lvl8pPr marL="723099"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8pPr>
      <a:lvl9pPr marL="964131"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9pPr>
    </p:bodyStyle>
    <p:otherStyle>
      <a:defPPr>
        <a:defRPr lang="en-US"/>
      </a:defPPr>
      <a:lvl1pPr marL="0" algn="l" defTabSz="482066" rtl="0" eaLnBrk="1" latinLnBrk="0" hangingPunct="1">
        <a:defRPr sz="949" kern="1200">
          <a:solidFill>
            <a:schemeClr val="tx1"/>
          </a:solidFill>
          <a:latin typeface="+mn-lt"/>
          <a:ea typeface="+mn-ea"/>
          <a:cs typeface="+mn-cs"/>
        </a:defRPr>
      </a:lvl1pPr>
      <a:lvl2pPr marL="241033" algn="l" defTabSz="482066" rtl="0" eaLnBrk="1" latinLnBrk="0" hangingPunct="1">
        <a:defRPr sz="949" kern="1200">
          <a:solidFill>
            <a:schemeClr val="tx1"/>
          </a:solidFill>
          <a:latin typeface="+mn-lt"/>
          <a:ea typeface="+mn-ea"/>
          <a:cs typeface="+mn-cs"/>
        </a:defRPr>
      </a:lvl2pPr>
      <a:lvl3pPr marL="482066" algn="l" defTabSz="482066" rtl="0" eaLnBrk="1" latinLnBrk="0" hangingPunct="1">
        <a:defRPr sz="949" kern="1200">
          <a:solidFill>
            <a:schemeClr val="tx1"/>
          </a:solidFill>
          <a:latin typeface="+mn-lt"/>
          <a:ea typeface="+mn-ea"/>
          <a:cs typeface="+mn-cs"/>
        </a:defRPr>
      </a:lvl3pPr>
      <a:lvl4pPr marL="723099" algn="l" defTabSz="482066" rtl="0" eaLnBrk="1" latinLnBrk="0" hangingPunct="1">
        <a:defRPr sz="949" kern="1200">
          <a:solidFill>
            <a:schemeClr val="tx1"/>
          </a:solidFill>
          <a:latin typeface="+mn-lt"/>
          <a:ea typeface="+mn-ea"/>
          <a:cs typeface="+mn-cs"/>
        </a:defRPr>
      </a:lvl4pPr>
      <a:lvl5pPr marL="964131" algn="l" defTabSz="482066" rtl="0" eaLnBrk="1" latinLnBrk="0" hangingPunct="1">
        <a:defRPr sz="949" kern="1200">
          <a:solidFill>
            <a:schemeClr val="tx1"/>
          </a:solidFill>
          <a:latin typeface="+mn-lt"/>
          <a:ea typeface="+mn-ea"/>
          <a:cs typeface="+mn-cs"/>
        </a:defRPr>
      </a:lvl5pPr>
      <a:lvl6pPr marL="1205164" algn="l" defTabSz="482066" rtl="0" eaLnBrk="1" latinLnBrk="0" hangingPunct="1">
        <a:defRPr sz="949" kern="1200">
          <a:solidFill>
            <a:schemeClr val="tx1"/>
          </a:solidFill>
          <a:latin typeface="+mn-lt"/>
          <a:ea typeface="+mn-ea"/>
          <a:cs typeface="+mn-cs"/>
        </a:defRPr>
      </a:lvl6pPr>
      <a:lvl7pPr marL="1446197" algn="l" defTabSz="482066" rtl="0" eaLnBrk="1" latinLnBrk="0" hangingPunct="1">
        <a:defRPr sz="949" kern="1200">
          <a:solidFill>
            <a:schemeClr val="tx1"/>
          </a:solidFill>
          <a:latin typeface="+mn-lt"/>
          <a:ea typeface="+mn-ea"/>
          <a:cs typeface="+mn-cs"/>
        </a:defRPr>
      </a:lvl7pPr>
      <a:lvl8pPr marL="1687230" algn="l" defTabSz="482066" rtl="0" eaLnBrk="1" latinLnBrk="0" hangingPunct="1">
        <a:defRPr sz="949" kern="1200">
          <a:solidFill>
            <a:schemeClr val="tx1"/>
          </a:solidFill>
          <a:latin typeface="+mn-lt"/>
          <a:ea typeface="+mn-ea"/>
          <a:cs typeface="+mn-cs"/>
        </a:defRPr>
      </a:lvl8pPr>
      <a:lvl9pPr marL="1928263" algn="l" defTabSz="482066" rtl="0" eaLnBrk="1" latinLnBrk="0" hangingPunct="1">
        <a:defRPr sz="9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awayfromthekeyboard.com/" TargetMode="External"/><Relationship Id="rId2" Type="http://schemas.openxmlformats.org/officeDocument/2006/relationships/hyperlink" Target="http://jorriss.net/" TargetMode="External"/><Relationship Id="rId1" Type="http://schemas.openxmlformats.org/officeDocument/2006/relationships/slideLayout" Target="../slideLayouts/slideLayout4.xml"/><Relationship Id="rId5" Type="http://schemas.openxmlformats.org/officeDocument/2006/relationships/hyperlink" Target="http://brentozar.com/" TargetMode="External"/><Relationship Id="rId4" Type="http://schemas.openxmlformats.org/officeDocument/2006/relationships/hyperlink" Target="http://dotnetmiami.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037" y="2859512"/>
            <a:ext cx="8408684" cy="706657"/>
          </a:xfrm>
        </p:spPr>
        <p:txBody>
          <a:bodyPr/>
          <a:lstStyle/>
          <a:p>
            <a:r>
              <a:rPr lang="en-US" sz="2800" dirty="0"/>
              <a:t>The State of </a:t>
            </a:r>
            <a:r>
              <a:rPr lang="en-US" sz="2800" dirty="0" err="1"/>
              <a:t>Serverless</a:t>
            </a:r>
            <a:endParaRPr lang="en-US" sz="2800" dirty="0"/>
          </a:p>
        </p:txBody>
      </p:sp>
      <p:sp>
        <p:nvSpPr>
          <p:cNvPr id="5" name="Subtitle 4"/>
          <p:cNvSpPr>
            <a:spLocks noGrp="1"/>
          </p:cNvSpPr>
          <p:nvPr>
            <p:ph sz="quarter" idx="10"/>
          </p:nvPr>
        </p:nvSpPr>
        <p:spPr>
          <a:xfrm>
            <a:off x="404037" y="3563039"/>
            <a:ext cx="8408684" cy="453733"/>
          </a:xfrm>
        </p:spPr>
        <p:txBody>
          <a:bodyPr/>
          <a:lstStyle/>
          <a:p>
            <a:r>
              <a:rPr lang="en-US" sz="1800" dirty="0">
                <a:cs typeface="Century Gothic"/>
              </a:rPr>
              <a:t>Richie Rump, </a:t>
            </a:r>
            <a:r>
              <a:rPr lang="en-US" sz="1800" dirty="0" err="1">
                <a:cs typeface="Century Gothic"/>
              </a:rPr>
              <a:t>Dataveloper</a:t>
            </a:r>
            <a:endParaRPr lang="en-US" dirty="0"/>
          </a:p>
        </p:txBody>
      </p:sp>
      <p:sp>
        <p:nvSpPr>
          <p:cNvPr id="6" name="Subtitle 5"/>
          <p:cNvSpPr txBox="1">
            <a:spLocks/>
          </p:cNvSpPr>
          <p:nvPr/>
        </p:nvSpPr>
        <p:spPr>
          <a:xfrm>
            <a:off x="5863008" y="4422526"/>
            <a:ext cx="2949713" cy="453733"/>
          </a:xfrm>
          <a:prstGeom prst="rect">
            <a:avLst/>
          </a:prstGeom>
        </p:spPr>
        <p:txBody>
          <a:bodyPr vert="horz" lIns="91440" tIns="45720" rIns="91440" bIns="45720" rtlCol="0" anchor="t" anchorCtr="0">
            <a:noAutofit/>
          </a:bodyPr>
          <a:lstStyle>
            <a:lvl1pPr marL="0" indent="0" algn="l" defTabSz="457200" rtl="0" eaLnBrk="1" latinLnBrk="0" hangingPunct="1">
              <a:lnSpc>
                <a:spcPts val="2800"/>
              </a:lnSpc>
              <a:spcBef>
                <a:spcPts val="500"/>
              </a:spcBef>
              <a:spcAft>
                <a:spcPts val="800"/>
              </a:spcAft>
              <a:buFont typeface="Arial"/>
              <a:buNone/>
              <a:defRPr sz="2400" kern="1200">
                <a:solidFill>
                  <a:schemeClr val="accent6">
                    <a:lumMod val="75000"/>
                  </a:schemeClr>
                </a:solidFill>
                <a:latin typeface="Arial"/>
                <a:ea typeface="+mn-ea"/>
                <a:cs typeface="Arial"/>
              </a:defRPr>
            </a:lvl1pPr>
            <a:lvl2pPr marL="457200" indent="0" algn="ctr" defTabSz="457200" rtl="0" eaLnBrk="1" latinLnBrk="0" hangingPunct="1">
              <a:lnSpc>
                <a:spcPts val="2500"/>
              </a:lnSpc>
              <a:spcBef>
                <a:spcPts val="200"/>
              </a:spcBef>
              <a:spcAft>
                <a:spcPts val="200"/>
              </a:spcAft>
              <a:buFont typeface="Arial"/>
              <a:buNone/>
              <a:defRPr sz="2400" kern="1200">
                <a:solidFill>
                  <a:schemeClr val="tx1">
                    <a:tint val="75000"/>
                  </a:schemeClr>
                </a:solidFill>
                <a:latin typeface="Arial"/>
                <a:ea typeface="+mn-ea"/>
                <a:cs typeface="Arial"/>
              </a:defRPr>
            </a:lvl2pPr>
            <a:lvl3pPr marL="914400" indent="0" algn="ctr" defTabSz="457200" rtl="0" eaLnBrk="1" latinLnBrk="0" hangingPunct="1">
              <a:spcBef>
                <a:spcPct val="20000"/>
              </a:spcBef>
              <a:buSzPct val="100000"/>
              <a:buFont typeface="Arial"/>
              <a:buNone/>
              <a:defRPr sz="2000" kern="1200">
                <a:solidFill>
                  <a:schemeClr val="tx1">
                    <a:tint val="75000"/>
                  </a:schemeClr>
                </a:solidFill>
                <a:latin typeface="Arial"/>
                <a:ea typeface="+mn-ea"/>
                <a:cs typeface="Arial"/>
              </a:defRPr>
            </a:lvl3pPr>
            <a:lvl4pPr marL="1371600" indent="0" algn="ctr" defTabSz="442913" rtl="0" eaLnBrk="1" latinLnBrk="0" hangingPunct="1">
              <a:spcBef>
                <a:spcPct val="20000"/>
              </a:spcBef>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lnSpc>
                <a:spcPct val="100000"/>
              </a:lnSpc>
              <a:spcBef>
                <a:spcPts val="0"/>
              </a:spcBef>
              <a:spcAft>
                <a:spcPts val="0"/>
              </a:spcAft>
            </a:pPr>
            <a:r>
              <a:rPr lang="en-US" sz="1400" dirty="0">
                <a:solidFill>
                  <a:schemeClr val="tx1"/>
                </a:solidFill>
                <a:latin typeface="+mn-lt"/>
                <a:cs typeface="Century Gothic"/>
              </a:rPr>
              <a:t> </a:t>
            </a:r>
            <a:br>
              <a:rPr lang="en-US" sz="1400" dirty="0">
                <a:solidFill>
                  <a:schemeClr val="tx1"/>
                </a:solidFill>
                <a:latin typeface="+mn-lt"/>
                <a:cs typeface="Century Gothic"/>
              </a:rPr>
            </a:br>
            <a:endParaRPr lang="en-US" sz="1400" dirty="0">
              <a:solidFill>
                <a:schemeClr val="tx1"/>
              </a:solidFill>
              <a:latin typeface="+mn-lt"/>
              <a:cs typeface="Century Gothic"/>
            </a:endParaRPr>
          </a:p>
        </p:txBody>
      </p:sp>
    </p:spTree>
    <p:extLst>
      <p:ext uri="{BB962C8B-B14F-4D97-AF65-F5344CB8AC3E}">
        <p14:creationId xmlns:p14="http://schemas.microsoft.com/office/powerpoint/2010/main" val="2795687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ctr">
            <a:normAutofit/>
          </a:bodyPr>
          <a:lstStyle/>
          <a:p>
            <a:endParaRPr lang="en-US" sz="2800" dirty="0"/>
          </a:p>
        </p:txBody>
      </p:sp>
      <p:pic>
        <p:nvPicPr>
          <p:cNvPr id="1026" name="Picture 2" descr="http://i0.kym-cdn.com/photos/images/newsfeed/001/023/007/f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230" y="761365"/>
            <a:ext cx="62865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74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THERE ARE SERVERS IN SERVERLESS</a:t>
            </a:r>
          </a:p>
        </p:txBody>
      </p:sp>
    </p:spTree>
    <p:extLst>
      <p:ext uri="{BB962C8B-B14F-4D97-AF65-F5344CB8AC3E}">
        <p14:creationId xmlns:p14="http://schemas.microsoft.com/office/powerpoint/2010/main" val="32742336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Serverless</a:t>
            </a:r>
            <a:r>
              <a:rPr lang="en-US" dirty="0"/>
              <a:t>?</a:t>
            </a:r>
          </a:p>
        </p:txBody>
      </p:sp>
      <p:sp>
        <p:nvSpPr>
          <p:cNvPr id="3" name="Content Placeholder 2"/>
          <p:cNvSpPr>
            <a:spLocks noGrp="1"/>
          </p:cNvSpPr>
          <p:nvPr>
            <p:ph idx="1"/>
          </p:nvPr>
        </p:nvSpPr>
        <p:spPr/>
        <p:txBody>
          <a:bodyPr anchor="ctr">
            <a:normAutofit/>
          </a:bodyPr>
          <a:lstStyle/>
          <a:p>
            <a:r>
              <a:rPr lang="en-US" sz="2800" dirty="0"/>
              <a:t>A cloud computing execution model where the cloud provider fully manages (virtual) servers behind the scenes.</a:t>
            </a:r>
          </a:p>
        </p:txBody>
      </p:sp>
    </p:spTree>
    <p:extLst>
      <p:ext uri="{BB962C8B-B14F-4D97-AF65-F5344CB8AC3E}">
        <p14:creationId xmlns:p14="http://schemas.microsoft.com/office/powerpoint/2010/main" val="2951283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No servers to configure</a:t>
            </a:r>
          </a:p>
        </p:txBody>
      </p:sp>
    </p:spTree>
    <p:extLst>
      <p:ext uri="{BB962C8B-B14F-4D97-AF65-F5344CB8AC3E}">
        <p14:creationId xmlns:p14="http://schemas.microsoft.com/office/powerpoint/2010/main" val="2839785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074" name="Picture 2" descr="https://tinky2jed.files.wordpress.com/2011/10/winup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432" y="512341"/>
            <a:ext cx="5493418" cy="373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8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No VMs to spin up</a:t>
            </a:r>
          </a:p>
        </p:txBody>
      </p:sp>
    </p:spTree>
    <p:extLst>
      <p:ext uri="{BB962C8B-B14F-4D97-AF65-F5344CB8AC3E}">
        <p14:creationId xmlns:p14="http://schemas.microsoft.com/office/powerpoint/2010/main" val="111473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ctr">
            <a:normAutofit/>
          </a:bodyPr>
          <a:lstStyle/>
          <a:p>
            <a:pPr algn="ctr"/>
            <a:endParaRPr lang="en-US" sz="4800" dirty="0"/>
          </a:p>
        </p:txBody>
      </p:sp>
      <p:sp>
        <p:nvSpPr>
          <p:cNvPr id="4" name="AutoShape 2" descr="https://mail.google.com/mail/u/0/?ui=2&amp;ik=c2ca833d7d&amp;view=fimg&amp;th=15aa52d3f30d50e0&amp;attid=0.1&amp;disp=emb&amp;realattid=15aa52d03179039f3381&amp;attbid=ANGjdJ-HIJ28LyHzbR4R2Cr_BtUphJEnZtQXhViDflVY4DzEhYv7ay2vN6KrfwASr8jVHHaY0uTJsa-5hDNNIH46ZsudJmMUYGWiR57oucz6TCVqhIu9R7wumN9Ox3c&amp;sz=s0-l75-ft&amp;ats=1488829920025&amp;rm=15aa52d3f30d50e0&amp;zw&amp;atsh=1"/>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2700337" y="466963"/>
            <a:ext cx="2929627" cy="3904773"/>
          </a:xfrm>
          <a:prstGeom prst="rect">
            <a:avLst/>
          </a:prstGeom>
        </p:spPr>
      </p:pic>
    </p:spTree>
    <p:extLst>
      <p:ext uri="{BB962C8B-B14F-4D97-AF65-F5344CB8AC3E}">
        <p14:creationId xmlns:p14="http://schemas.microsoft.com/office/powerpoint/2010/main" val="3112418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No framework required</a:t>
            </a:r>
          </a:p>
        </p:txBody>
      </p:sp>
    </p:spTree>
    <p:extLst>
      <p:ext uri="{BB962C8B-B14F-4D97-AF65-F5344CB8AC3E}">
        <p14:creationId xmlns:p14="http://schemas.microsoft.com/office/powerpoint/2010/main" val="252564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92973" y="1031380"/>
            <a:ext cx="7358063" cy="3315990"/>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a:p>
            <a:r>
              <a:rPr lang="en-US" sz="1000" dirty="0"/>
              <a:t>Image: http://hillfold.com/wp-content/uploads/2015/01/webFrameworksCloud.png</a:t>
            </a:r>
          </a:p>
        </p:txBody>
      </p:sp>
      <p:pic>
        <p:nvPicPr>
          <p:cNvPr id="6148" name="Picture 4" descr="http://hillfold.com/wp-content/uploads/2015/01/webFrameworks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791" y="157162"/>
            <a:ext cx="6846425" cy="394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443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Automatic scaling</a:t>
            </a:r>
          </a:p>
        </p:txBody>
      </p:sp>
    </p:spTree>
    <p:extLst>
      <p:ext uri="{BB962C8B-B14F-4D97-AF65-F5344CB8AC3E}">
        <p14:creationId xmlns:p14="http://schemas.microsoft.com/office/powerpoint/2010/main" val="126648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Who Am I?</a:t>
            </a:r>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73" y="2803539"/>
            <a:ext cx="4343400" cy="95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C:\Users\rrump\Dropbox\My Documents\Presentations\Introduction to Project Management\Pics\pmp-log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026" y="1133882"/>
            <a:ext cx="1047755" cy="872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rrump\Dropbox\My Documents\Presentations\Introduction to Project Management\Pics\MCSD_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9481" y="1131038"/>
            <a:ext cx="1949751" cy="874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C:\Users\rrump\Dropbox\My Documents\Presentations\Introduction to Project Management\Pics\ScrumMaster_Logo_Horiz_displa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709" y="1133882"/>
            <a:ext cx="2591840" cy="8720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encrypted-tbn2.gstatic.com/images?q=tbn:ANd9GcQVC-ibKTM6MfjVXxFtwhMGt5gUQnIwIHAlfviSecWiEIx9OhK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131038"/>
            <a:ext cx="1470804" cy="874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10291" y="2302650"/>
            <a:ext cx="1951898" cy="1951898"/>
          </a:xfrm>
          <a:prstGeom prst="rect">
            <a:avLst/>
          </a:prstGeom>
        </p:spPr>
      </p:pic>
    </p:spTree>
    <p:extLst>
      <p:ext uri="{BB962C8B-B14F-4D97-AF65-F5344CB8AC3E}">
        <p14:creationId xmlns:p14="http://schemas.microsoft.com/office/powerpoint/2010/main" val="1383921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92973" y="1031380"/>
            <a:ext cx="7358063" cy="3315990"/>
          </a:xfrm>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endParaRPr lang="en-US" sz="1000" dirty="0"/>
          </a:p>
          <a:p>
            <a:endParaRPr lang="en-US" sz="1000" dirty="0"/>
          </a:p>
          <a:p>
            <a:r>
              <a:rPr lang="en-US" sz="1000" dirty="0"/>
              <a:t>Image: http://exposure.vc/wp-content/uploads/2015/07/server-1080x675.jpg</a:t>
            </a:r>
          </a:p>
        </p:txBody>
      </p:sp>
      <p:pic>
        <p:nvPicPr>
          <p:cNvPr id="9218" name="Picture 2" descr="http://exposure.vc/wp-content/uploads/2015/07/server-1080x6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624" y="368798"/>
            <a:ext cx="6050760" cy="37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76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Multiple triggers</a:t>
            </a:r>
          </a:p>
        </p:txBody>
      </p:sp>
    </p:spTree>
    <p:extLst>
      <p:ext uri="{BB962C8B-B14F-4D97-AF65-F5344CB8AC3E}">
        <p14:creationId xmlns:p14="http://schemas.microsoft.com/office/powerpoint/2010/main" val="391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chor="ctr">
            <a:normAutofit/>
          </a:bodyPr>
          <a:lstStyle/>
          <a:p>
            <a:pPr algn="ctr"/>
            <a:r>
              <a:rPr lang="en-US" sz="4800" dirty="0"/>
              <a:t>Reduced cost</a:t>
            </a:r>
          </a:p>
        </p:txBody>
      </p:sp>
    </p:spTree>
    <p:extLst>
      <p:ext uri="{BB962C8B-B14F-4D97-AF65-F5344CB8AC3E}">
        <p14:creationId xmlns:p14="http://schemas.microsoft.com/office/powerpoint/2010/main" val="1536180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care?</a:t>
            </a:r>
          </a:p>
        </p:txBody>
      </p:sp>
      <p:sp>
        <p:nvSpPr>
          <p:cNvPr id="3" name="Content Placeholder 2"/>
          <p:cNvSpPr>
            <a:spLocks noGrp="1"/>
          </p:cNvSpPr>
          <p:nvPr>
            <p:ph idx="1"/>
          </p:nvPr>
        </p:nvSpPr>
        <p:spPr/>
        <p:txBody>
          <a:bodyPr>
            <a:normAutofit/>
          </a:bodyPr>
          <a:lstStyle/>
          <a:p>
            <a:r>
              <a:rPr lang="en-US" sz="2400" dirty="0"/>
              <a:t>Cost</a:t>
            </a:r>
          </a:p>
          <a:p>
            <a:pPr marL="571500" indent="-571500">
              <a:buFont typeface="Arial" panose="020B0604020202020204" pitchFamily="34" charset="0"/>
              <a:buChar char="•"/>
            </a:pPr>
            <a:r>
              <a:rPr lang="en-US" sz="2400" dirty="0"/>
              <a:t>Number of executions</a:t>
            </a:r>
          </a:p>
          <a:p>
            <a:pPr marL="571500" indent="-571500">
              <a:buFont typeface="Arial" panose="020B0604020202020204" pitchFamily="34" charset="0"/>
              <a:buChar char="•"/>
            </a:pPr>
            <a:r>
              <a:rPr lang="en-US" sz="2400" dirty="0"/>
              <a:t>Execution duration</a:t>
            </a:r>
          </a:p>
        </p:txBody>
      </p:sp>
    </p:spTree>
    <p:extLst>
      <p:ext uri="{BB962C8B-B14F-4D97-AF65-F5344CB8AC3E}">
        <p14:creationId xmlns:p14="http://schemas.microsoft.com/office/powerpoint/2010/main" val="790955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not so great</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400" dirty="0"/>
              <a:t>Vendor lock-in</a:t>
            </a:r>
          </a:p>
          <a:p>
            <a:pPr marL="342900" indent="-342900">
              <a:buFont typeface="Arial" panose="020B0604020202020204" pitchFamily="34" charset="0"/>
              <a:buChar char="•"/>
            </a:pPr>
            <a:r>
              <a:rPr lang="en-US" sz="2400" dirty="0"/>
              <a:t>Vendor control</a:t>
            </a:r>
          </a:p>
          <a:p>
            <a:pPr marL="342900" indent="-342900">
              <a:buFont typeface="Arial" panose="020B0604020202020204" pitchFamily="34" charset="0"/>
              <a:buChar char="•"/>
            </a:pPr>
            <a:r>
              <a:rPr lang="en-US" sz="2400" dirty="0"/>
              <a:t>Poor debugging story</a:t>
            </a:r>
          </a:p>
          <a:p>
            <a:pPr marL="342900" indent="-342900">
              <a:buFont typeface="Arial" panose="020B0604020202020204" pitchFamily="34" charset="0"/>
              <a:buChar char="•"/>
            </a:pPr>
            <a:r>
              <a:rPr lang="en-US" sz="2400" dirty="0"/>
              <a:t>Lack of integration testing tooling</a:t>
            </a:r>
          </a:p>
          <a:p>
            <a:pPr marL="342900" indent="-342900">
              <a:buFont typeface="Arial" panose="020B0604020202020204" pitchFamily="34" charset="0"/>
              <a:buChar char="•"/>
            </a:pPr>
            <a:r>
              <a:rPr lang="en-US" sz="2400" dirty="0"/>
              <a:t>Deployment</a:t>
            </a:r>
          </a:p>
          <a:p>
            <a:pPr marL="342900" indent="-342900">
              <a:buFont typeface="Arial" panose="020B0604020202020204" pitchFamily="34" charset="0"/>
              <a:buChar char="•"/>
            </a:pPr>
            <a:r>
              <a:rPr lang="en-US" sz="2400" dirty="0"/>
              <a:t>No state management</a:t>
            </a:r>
          </a:p>
        </p:txBody>
      </p:sp>
    </p:spTree>
    <p:extLst>
      <p:ext uri="{BB962C8B-B14F-4D97-AF65-F5344CB8AC3E}">
        <p14:creationId xmlns:p14="http://schemas.microsoft.com/office/powerpoint/2010/main" val="3715716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in Microsoft Azure</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sz="2400" dirty="0"/>
              <a:t>Storage: Blob Storage</a:t>
            </a:r>
          </a:p>
          <a:p>
            <a:pPr marL="342900" indent="-342900">
              <a:buFont typeface="Arial" panose="020B0604020202020204" pitchFamily="34" charset="0"/>
              <a:buChar char="•"/>
            </a:pPr>
            <a:r>
              <a:rPr lang="en-US" sz="2400" dirty="0"/>
              <a:t>Function: Azure Functions</a:t>
            </a:r>
          </a:p>
          <a:p>
            <a:pPr marL="342900" indent="-342900">
              <a:buFont typeface="Arial" panose="020B0604020202020204" pitchFamily="34" charset="0"/>
              <a:buChar char="•"/>
            </a:pPr>
            <a:r>
              <a:rPr lang="en-US" sz="2400" dirty="0"/>
              <a:t>API: Azure Functions Proxies (Beta)</a:t>
            </a:r>
          </a:p>
          <a:p>
            <a:pPr marL="342900" indent="-342900">
              <a:buFont typeface="Arial" panose="020B0604020202020204" pitchFamily="34" charset="0"/>
              <a:buChar char="•"/>
            </a:pPr>
            <a:r>
              <a:rPr lang="en-US" sz="2400" dirty="0"/>
              <a:t>Database:</a:t>
            </a:r>
          </a:p>
          <a:p>
            <a:pPr marL="761132" lvl="1" indent="-342900">
              <a:buFont typeface="Arial" panose="020B0604020202020204" pitchFamily="34" charset="0"/>
              <a:buChar char="•"/>
            </a:pPr>
            <a:r>
              <a:rPr lang="en-US" sz="2347" dirty="0"/>
              <a:t>SQL Database (Relational)</a:t>
            </a:r>
          </a:p>
          <a:p>
            <a:pPr marL="761132" lvl="1" indent="-342900">
              <a:buFont typeface="Arial" panose="020B0604020202020204" pitchFamily="34" charset="0"/>
              <a:buChar char="•"/>
            </a:pPr>
            <a:r>
              <a:rPr lang="en-US" sz="2347" dirty="0" err="1"/>
              <a:t>DocumentDB</a:t>
            </a:r>
            <a:r>
              <a:rPr lang="en-US" sz="2347" dirty="0"/>
              <a:t> (NoSQL)</a:t>
            </a:r>
          </a:p>
          <a:p>
            <a:endParaRPr lang="en-US" sz="2400" dirty="0"/>
          </a:p>
        </p:txBody>
      </p:sp>
    </p:spTree>
    <p:extLst>
      <p:ext uri="{BB962C8B-B14F-4D97-AF65-F5344CB8AC3E}">
        <p14:creationId xmlns:p14="http://schemas.microsoft.com/office/powerpoint/2010/main" val="402760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 Languages</a:t>
            </a:r>
          </a:p>
        </p:txBody>
      </p:sp>
      <p:sp>
        <p:nvSpPr>
          <p:cNvPr id="3" name="Content Placeholder 2"/>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US" sz="2400" dirty="0"/>
              <a:t>C#</a:t>
            </a:r>
          </a:p>
          <a:p>
            <a:pPr marL="342900" indent="-342900">
              <a:buFont typeface="Arial" panose="020B0604020202020204" pitchFamily="34" charset="0"/>
              <a:buChar char="•"/>
            </a:pPr>
            <a:r>
              <a:rPr lang="en-US" sz="2347" dirty="0"/>
              <a:t>Node.js</a:t>
            </a:r>
          </a:p>
          <a:p>
            <a:pPr marL="342900" indent="-342900">
              <a:buFont typeface="Arial" panose="020B0604020202020204" pitchFamily="34" charset="0"/>
              <a:buChar char="•"/>
            </a:pPr>
            <a:r>
              <a:rPr lang="en-US" sz="2400" dirty="0"/>
              <a:t>F#</a:t>
            </a:r>
          </a:p>
          <a:p>
            <a:pPr marL="342900" indent="-342900">
              <a:buFont typeface="Arial" panose="020B0604020202020204" pitchFamily="34" charset="0"/>
              <a:buChar char="•"/>
            </a:pPr>
            <a:r>
              <a:rPr lang="en-US" sz="2400" dirty="0"/>
              <a:t>Python</a:t>
            </a:r>
          </a:p>
          <a:p>
            <a:pPr marL="342900" indent="-342900">
              <a:buFont typeface="Arial" panose="020B0604020202020204" pitchFamily="34" charset="0"/>
              <a:buChar char="•"/>
            </a:pPr>
            <a:r>
              <a:rPr lang="en-US" sz="2400" dirty="0"/>
              <a:t>PHP</a:t>
            </a:r>
          </a:p>
          <a:p>
            <a:pPr marL="342900" indent="-342900">
              <a:buFont typeface="Arial" panose="020B0604020202020204" pitchFamily="34" charset="0"/>
              <a:buChar char="•"/>
            </a:pPr>
            <a:r>
              <a:rPr lang="en-US" sz="2400" dirty="0"/>
              <a:t>Bash</a:t>
            </a:r>
          </a:p>
          <a:p>
            <a:pPr marL="342900" indent="-342900">
              <a:buFont typeface="Arial" panose="020B0604020202020204" pitchFamily="34" charset="0"/>
              <a:buChar char="•"/>
            </a:pPr>
            <a:r>
              <a:rPr lang="en-US" sz="2400" dirty="0"/>
              <a:t>Batch</a:t>
            </a:r>
          </a:p>
          <a:p>
            <a:pPr marL="342900" indent="-342900">
              <a:buFont typeface="Arial" panose="020B0604020202020204" pitchFamily="34" charset="0"/>
              <a:buChar char="•"/>
            </a:pPr>
            <a:r>
              <a:rPr lang="en-US" sz="2400" dirty="0"/>
              <a:t>PowerShell</a:t>
            </a:r>
          </a:p>
        </p:txBody>
      </p:sp>
    </p:spTree>
    <p:extLst>
      <p:ext uri="{BB962C8B-B14F-4D97-AF65-F5344CB8AC3E}">
        <p14:creationId xmlns:p14="http://schemas.microsoft.com/office/powerpoint/2010/main" val="325029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3">
                                            <p:txEl>
                                              <p:pRg st="3" end="3"/>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2000" fill="hold"/>
                                        <p:tgtEl>
                                          <p:spTgt spid="3">
                                            <p:txEl>
                                              <p:pRg st="4" end="4"/>
                                            </p:txEl>
                                          </p:spTgt>
                                        </p:tgtEl>
                                        <p:attrNameLst>
                                          <p:attrName>style.color</p:attrName>
                                        </p:attrNameLst>
                                      </p:cBhvr>
                                      <p:to>
                                        <a:schemeClr val="accent2"/>
                                      </p:to>
                                    </p:animClr>
                                  </p:childTnLst>
                                </p:cTn>
                              </p:par>
                              <p:par>
                                <p:cTn id="11" presetID="3" presetClass="emph" presetSubtype="2" fill="hold" nodeType="withEffect">
                                  <p:stCondLst>
                                    <p:cond delay="0"/>
                                  </p:stCondLst>
                                  <p:childTnLst>
                                    <p:animClr clrSpc="rgb" dir="cw">
                                      <p:cBhvr override="childStyle">
                                        <p:cTn id="12" dur="2000" fill="hold"/>
                                        <p:tgtEl>
                                          <p:spTgt spid="3">
                                            <p:txEl>
                                              <p:pRg st="5" end="5"/>
                                            </p:txEl>
                                          </p:spTgt>
                                        </p:tgtEl>
                                        <p:attrNameLst>
                                          <p:attrName>style.color</p:attrName>
                                        </p:attrNameLst>
                                      </p:cBhvr>
                                      <p:to>
                                        <a:schemeClr val="accent2"/>
                                      </p:to>
                                    </p:animClr>
                                  </p:childTnLst>
                                </p:cTn>
                              </p:par>
                              <p:par>
                                <p:cTn id="13" presetID="3" presetClass="emph" presetSubtype="2" fill="hold" nodeType="withEffect">
                                  <p:stCondLst>
                                    <p:cond delay="0"/>
                                  </p:stCondLst>
                                  <p:childTnLst>
                                    <p:animClr clrSpc="rgb" dir="cw">
                                      <p:cBhvr override="childStyle">
                                        <p:cTn id="14" dur="2000" fill="hold"/>
                                        <p:tgtEl>
                                          <p:spTgt spid="3">
                                            <p:txEl>
                                              <p:pRg st="6" end="6"/>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2000" fill="hold"/>
                                        <p:tgtEl>
                                          <p:spTgt spid="3">
                                            <p:txEl>
                                              <p:pRg st="7" end="7"/>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pPr marL="342900" indent="-342900">
              <a:buFont typeface="Arial" panose="020B0604020202020204" pitchFamily="34" charset="0"/>
              <a:buChar char="•"/>
            </a:pPr>
            <a:r>
              <a:rPr lang="en-US" sz="2347" dirty="0"/>
              <a:t>Storage Blob</a:t>
            </a:r>
          </a:p>
          <a:p>
            <a:pPr marL="342900" indent="-342900">
              <a:buFont typeface="Arial" panose="020B0604020202020204" pitchFamily="34" charset="0"/>
              <a:buChar char="•"/>
            </a:pPr>
            <a:r>
              <a:rPr lang="en-US" sz="2347" dirty="0" err="1"/>
              <a:t>Webhook</a:t>
            </a:r>
            <a:r>
              <a:rPr lang="en-US" sz="2347" dirty="0"/>
              <a:t> (GitHub!)</a:t>
            </a:r>
          </a:p>
          <a:p>
            <a:pPr marL="342900" indent="-342900">
              <a:buFont typeface="Arial" panose="020B0604020202020204" pitchFamily="34" charset="0"/>
              <a:buChar char="•"/>
            </a:pPr>
            <a:r>
              <a:rPr lang="en-US" sz="2347" dirty="0"/>
              <a:t>HTTP</a:t>
            </a:r>
          </a:p>
          <a:p>
            <a:pPr marL="342900" indent="-342900">
              <a:buFont typeface="Arial" panose="020B0604020202020204" pitchFamily="34" charset="0"/>
              <a:buChar char="•"/>
            </a:pPr>
            <a:r>
              <a:rPr lang="en-US" sz="2347" dirty="0"/>
              <a:t>Queue</a:t>
            </a:r>
          </a:p>
          <a:p>
            <a:pPr marL="342900" indent="-342900">
              <a:buFont typeface="Arial" panose="020B0604020202020204" pitchFamily="34" charset="0"/>
              <a:buChar char="•"/>
            </a:pPr>
            <a:r>
              <a:rPr lang="en-US" sz="2347" dirty="0"/>
              <a:t>Timer</a:t>
            </a:r>
          </a:p>
          <a:p>
            <a:pPr marL="342900" indent="-342900">
              <a:buFont typeface="Arial" panose="020B0604020202020204" pitchFamily="34" charset="0"/>
              <a:buChar char="•"/>
            </a:pPr>
            <a:r>
              <a:rPr lang="en-US" sz="2347" dirty="0"/>
              <a:t>Service Bus</a:t>
            </a:r>
          </a:p>
          <a:p>
            <a:pPr marL="342900" indent="-342900">
              <a:buFont typeface="Arial" panose="020B0604020202020204" pitchFamily="34" charset="0"/>
              <a:buChar char="•"/>
            </a:pPr>
            <a:endParaRPr lang="en-US" sz="2347" dirty="0"/>
          </a:p>
        </p:txBody>
      </p:sp>
      <p:sp>
        <p:nvSpPr>
          <p:cNvPr id="4" name="Content Placeholder 3"/>
          <p:cNvSpPr>
            <a:spLocks noGrp="1"/>
          </p:cNvSpPr>
          <p:nvPr>
            <p:ph sz="half" idx="2"/>
          </p:nvPr>
        </p:nvSpPr>
        <p:spPr/>
        <p:txBody>
          <a:bodyPr/>
          <a:lstStyle/>
          <a:p>
            <a:pPr marL="342900" indent="-342900">
              <a:buFont typeface="Arial" panose="020B0604020202020204" pitchFamily="34" charset="0"/>
              <a:buChar char="•"/>
            </a:pPr>
            <a:r>
              <a:rPr lang="en-US" sz="2000" dirty="0"/>
              <a:t>Document DB</a:t>
            </a:r>
          </a:p>
          <a:p>
            <a:pPr marL="342900" indent="-342900">
              <a:buFont typeface="Arial" panose="020B0604020202020204" pitchFamily="34" charset="0"/>
              <a:buChar char="•"/>
            </a:pPr>
            <a:r>
              <a:rPr lang="en-US" sz="2000" dirty="0"/>
              <a:t>Table</a:t>
            </a:r>
          </a:p>
          <a:p>
            <a:pPr marL="342900" indent="-342900">
              <a:buFont typeface="Arial" panose="020B0604020202020204" pitchFamily="34" charset="0"/>
              <a:buChar char="•"/>
            </a:pPr>
            <a:r>
              <a:rPr lang="en-US" sz="2000" dirty="0"/>
              <a:t>Mobile Apps</a:t>
            </a:r>
          </a:p>
          <a:p>
            <a:pPr marL="342900" indent="-342900">
              <a:buFont typeface="Arial" panose="020B0604020202020204" pitchFamily="34" charset="0"/>
              <a:buChar char="•"/>
            </a:pPr>
            <a:r>
              <a:rPr lang="en-US" sz="2000" dirty="0"/>
              <a:t>Event Hub</a:t>
            </a:r>
          </a:p>
          <a:p>
            <a:pPr marL="342900" indent="-342900">
              <a:buFont typeface="Arial" panose="020B0604020202020204" pitchFamily="34" charset="0"/>
              <a:buChar char="•"/>
            </a:pPr>
            <a:r>
              <a:rPr lang="en-US" dirty="0"/>
              <a:t>Notification Hub</a:t>
            </a:r>
          </a:p>
          <a:p>
            <a:pPr marL="342900" indent="-342900">
              <a:buFont typeface="Arial" panose="020B0604020202020204" pitchFamily="34" charset="0"/>
              <a:buChar char="•"/>
            </a:pPr>
            <a:r>
              <a:rPr lang="en-US" dirty="0" err="1"/>
              <a:t>Twilio</a:t>
            </a:r>
            <a:endParaRPr lang="en-US" dirty="0"/>
          </a:p>
        </p:txBody>
      </p:sp>
      <p:sp>
        <p:nvSpPr>
          <p:cNvPr id="2" name="Title 1"/>
          <p:cNvSpPr>
            <a:spLocks noGrp="1"/>
          </p:cNvSpPr>
          <p:nvPr>
            <p:ph type="title"/>
          </p:nvPr>
        </p:nvSpPr>
        <p:spPr/>
        <p:txBody>
          <a:bodyPr/>
          <a:lstStyle/>
          <a:p>
            <a:r>
              <a:rPr lang="en-US" dirty="0"/>
              <a:t>Azure Functions - Triggers</a:t>
            </a:r>
          </a:p>
        </p:txBody>
      </p:sp>
    </p:spTree>
    <p:extLst>
      <p:ext uri="{BB962C8B-B14F-4D97-AF65-F5344CB8AC3E}">
        <p14:creationId xmlns:p14="http://schemas.microsoft.com/office/powerpoint/2010/main" val="725228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 - Integrations</a:t>
            </a:r>
          </a:p>
        </p:txBody>
      </p:sp>
      <p:sp>
        <p:nvSpPr>
          <p:cNvPr id="3" name="Content Placeholder 2"/>
          <p:cNvSpPr>
            <a:spLocks noGrp="1"/>
          </p:cNvSpPr>
          <p:nvPr>
            <p:ph idx="1"/>
          </p:nvPr>
        </p:nvSpPr>
        <p:spPr/>
        <p:txBody>
          <a:bodyPr>
            <a:normAutofit fontScale="85000" lnSpcReduction="20000"/>
          </a:bodyPr>
          <a:lstStyle/>
          <a:p>
            <a:pPr marL="342900" indent="-342900">
              <a:buFont typeface="Arial" panose="020B0604020202020204" pitchFamily="34" charset="0"/>
              <a:buChar char="•"/>
            </a:pPr>
            <a:r>
              <a:rPr lang="en-US" sz="2347" dirty="0" err="1"/>
              <a:t>DocumentDB</a:t>
            </a:r>
            <a:endParaRPr lang="en-US" sz="2347" dirty="0"/>
          </a:p>
          <a:p>
            <a:pPr marL="342900" indent="-342900">
              <a:buFont typeface="Arial" panose="020B0604020202020204" pitchFamily="34" charset="0"/>
              <a:buChar char="•"/>
            </a:pPr>
            <a:r>
              <a:rPr lang="en-US" sz="2347" dirty="0"/>
              <a:t>Storage (blob, queues, topics)</a:t>
            </a:r>
          </a:p>
          <a:p>
            <a:pPr marL="342900" indent="-342900">
              <a:buFont typeface="Arial" panose="020B0604020202020204" pitchFamily="34" charset="0"/>
              <a:buChar char="•"/>
            </a:pPr>
            <a:r>
              <a:rPr lang="en-US" sz="2347" dirty="0"/>
              <a:t>Event Hubs</a:t>
            </a:r>
          </a:p>
          <a:p>
            <a:pPr marL="342900" indent="-342900">
              <a:buFont typeface="Arial" panose="020B0604020202020204" pitchFamily="34" charset="0"/>
              <a:buChar char="•"/>
            </a:pPr>
            <a:r>
              <a:rPr lang="en-US" sz="2347" dirty="0"/>
              <a:t>Mobile Apps (tables)</a:t>
            </a:r>
          </a:p>
          <a:p>
            <a:pPr marL="342900" indent="-342900">
              <a:buFont typeface="Arial" panose="020B0604020202020204" pitchFamily="34" charset="0"/>
              <a:buChar char="•"/>
            </a:pPr>
            <a:r>
              <a:rPr lang="en-US" sz="2347" dirty="0"/>
              <a:t>Notification Hubs</a:t>
            </a:r>
          </a:p>
          <a:p>
            <a:pPr marL="342900" indent="-342900">
              <a:buFont typeface="Arial" panose="020B0604020202020204" pitchFamily="34" charset="0"/>
              <a:buChar char="•"/>
            </a:pPr>
            <a:r>
              <a:rPr lang="en-US" sz="2347" dirty="0"/>
              <a:t>Service Bus (queues, topics)</a:t>
            </a:r>
          </a:p>
          <a:p>
            <a:pPr marL="342900" indent="-342900">
              <a:buFont typeface="Arial" panose="020B0604020202020204" pitchFamily="34" charset="0"/>
              <a:buChar char="•"/>
            </a:pPr>
            <a:r>
              <a:rPr lang="en-US" sz="2347" dirty="0"/>
              <a:t>GitHub</a:t>
            </a:r>
          </a:p>
          <a:p>
            <a:pPr marL="342900" indent="-342900">
              <a:buFont typeface="Arial" panose="020B0604020202020204" pitchFamily="34" charset="0"/>
              <a:buChar char="•"/>
            </a:pPr>
            <a:r>
              <a:rPr lang="en-US" sz="2347" dirty="0"/>
              <a:t>On-premises (using Service Bus)</a:t>
            </a:r>
          </a:p>
          <a:p>
            <a:pPr marL="342900" indent="-342900">
              <a:buFont typeface="Arial" panose="020B0604020202020204" pitchFamily="34" charset="0"/>
              <a:buChar char="•"/>
            </a:pPr>
            <a:endParaRPr lang="en-US" sz="2347" dirty="0"/>
          </a:p>
        </p:txBody>
      </p:sp>
    </p:spTree>
    <p:extLst>
      <p:ext uri="{BB962C8B-B14F-4D97-AF65-F5344CB8AC3E}">
        <p14:creationId xmlns:p14="http://schemas.microsoft.com/office/powerpoint/2010/main" val="30343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idx="1"/>
          </p:nvPr>
        </p:nvSpPr>
        <p:spPr/>
        <p:txBody>
          <a:bodyPr anchor="ctr">
            <a:normAutofit/>
          </a:bodyPr>
          <a:lstStyle/>
          <a:p>
            <a:pPr algn="ctr"/>
            <a:r>
              <a:rPr lang="en-US" sz="4000" dirty="0"/>
              <a:t>DEMO</a:t>
            </a:r>
          </a:p>
        </p:txBody>
      </p:sp>
    </p:spTree>
    <p:extLst>
      <p:ext uri="{BB962C8B-B14F-4D97-AF65-F5344CB8AC3E}">
        <p14:creationId xmlns:p14="http://schemas.microsoft.com/office/powerpoint/2010/main" val="291408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Clique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38987"/>
            <a:ext cx="9144000" cy="3065526"/>
          </a:xfrm>
          <a:prstGeom prst="rect">
            <a:avLst/>
          </a:prstGeom>
        </p:spPr>
      </p:pic>
    </p:spTree>
    <p:extLst>
      <p:ext uri="{BB962C8B-B14F-4D97-AF65-F5344CB8AC3E}">
        <p14:creationId xmlns:p14="http://schemas.microsoft.com/office/powerpoint/2010/main" val="379236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Azure Functions</a:t>
            </a:r>
          </a:p>
          <a:p>
            <a:pPr marL="342900" indent="-342900">
              <a:buFont typeface="Arial" panose="020B0604020202020204" pitchFamily="34" charset="0"/>
              <a:buChar char="•"/>
            </a:pPr>
            <a:r>
              <a:rPr lang="en-US" dirty="0"/>
              <a:t>Security using keys</a:t>
            </a:r>
          </a:p>
          <a:p>
            <a:pPr marL="342900" indent="-342900">
              <a:buFont typeface="Arial" panose="020B0604020202020204" pitchFamily="34" charset="0"/>
              <a:buChar char="•"/>
            </a:pPr>
            <a:r>
              <a:rPr lang="en-US" dirty="0"/>
              <a:t>Language-</a:t>
            </a:r>
            <a:r>
              <a:rPr lang="en-US" dirty="0" err="1"/>
              <a:t>palooza</a:t>
            </a:r>
            <a:endParaRPr lang="en-US" dirty="0"/>
          </a:p>
          <a:p>
            <a:pPr marL="342900" indent="-342900">
              <a:buFont typeface="Arial" panose="020B0604020202020204" pitchFamily="34" charset="0"/>
              <a:buChar char="•"/>
            </a:pPr>
            <a:r>
              <a:rPr lang="en-US" dirty="0"/>
              <a:t>Outputs</a:t>
            </a:r>
          </a:p>
          <a:p>
            <a:pPr marL="342900" indent="-342900">
              <a:buFont typeface="Arial" panose="020B0604020202020204" pitchFamily="34" charset="0"/>
              <a:buChar char="•"/>
            </a:pPr>
            <a:endParaRPr lang="en-US" dirty="0"/>
          </a:p>
        </p:txBody>
      </p:sp>
      <p:sp>
        <p:nvSpPr>
          <p:cNvPr id="5" name="Content Placeholder 4"/>
          <p:cNvSpPr>
            <a:spLocks noGrp="1"/>
          </p:cNvSpPr>
          <p:nvPr>
            <p:ph sz="half" idx="2"/>
          </p:nvPr>
        </p:nvSpPr>
        <p:spPr/>
        <p:txBody>
          <a:bodyPr/>
          <a:lstStyle/>
          <a:p>
            <a:r>
              <a:rPr lang="en-US" dirty="0"/>
              <a:t>AWS Lambda</a:t>
            </a:r>
          </a:p>
          <a:p>
            <a:pPr marL="342900" indent="-342900">
              <a:buFont typeface="Arial" panose="020B0604020202020204" pitchFamily="34" charset="0"/>
              <a:buChar char="•"/>
            </a:pPr>
            <a:r>
              <a:rPr lang="en-US" dirty="0"/>
              <a:t>Security using roles</a:t>
            </a:r>
          </a:p>
          <a:p>
            <a:pPr marL="342900" indent="-342900">
              <a:buFont typeface="Arial" panose="020B0604020202020204" pitchFamily="34" charset="0"/>
              <a:buChar char="•"/>
            </a:pPr>
            <a:r>
              <a:rPr lang="en-US" dirty="0"/>
              <a:t>Java</a:t>
            </a:r>
          </a:p>
          <a:p>
            <a:pPr marL="342900" indent="-342900">
              <a:buFont typeface="Arial" panose="020B0604020202020204" pitchFamily="34" charset="0"/>
              <a:buChar char="•"/>
            </a:pPr>
            <a:r>
              <a:rPr lang="en-US" dirty="0"/>
              <a:t>VPC</a:t>
            </a:r>
          </a:p>
        </p:txBody>
      </p:sp>
      <p:sp>
        <p:nvSpPr>
          <p:cNvPr id="2" name="Title 1"/>
          <p:cNvSpPr>
            <a:spLocks noGrp="1"/>
          </p:cNvSpPr>
          <p:nvPr>
            <p:ph type="title"/>
          </p:nvPr>
        </p:nvSpPr>
        <p:spPr/>
        <p:txBody>
          <a:bodyPr/>
          <a:lstStyle/>
          <a:p>
            <a:r>
              <a:rPr lang="en-US" dirty="0"/>
              <a:t>Compare!</a:t>
            </a:r>
          </a:p>
        </p:txBody>
      </p:sp>
    </p:spTree>
    <p:extLst>
      <p:ext uri="{BB962C8B-B14F-4D97-AF65-F5344CB8AC3E}">
        <p14:creationId xmlns:p14="http://schemas.microsoft.com/office/powerpoint/2010/main" val="76264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davidcai.github.io/blog/img/serverl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81" y="400050"/>
            <a:ext cx="7961948" cy="34585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374937" y="3936206"/>
            <a:ext cx="2376035" cy="523220"/>
          </a:xfrm>
          <a:prstGeom prst="rect">
            <a:avLst/>
          </a:prstGeom>
          <a:noFill/>
        </p:spPr>
        <p:txBody>
          <a:bodyPr wrap="none" rtlCol="0">
            <a:spAutoFit/>
          </a:bodyPr>
          <a:lstStyle/>
          <a:p>
            <a:r>
              <a:rPr lang="en-US" sz="2800" dirty="0"/>
              <a:t>Serverless.com</a:t>
            </a:r>
          </a:p>
        </p:txBody>
      </p:sp>
    </p:spTree>
    <p:extLst>
      <p:ext uri="{BB962C8B-B14F-4D97-AF65-F5344CB8AC3E}">
        <p14:creationId xmlns:p14="http://schemas.microsoft.com/office/powerpoint/2010/main" val="674300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wish I knew…</a:t>
            </a:r>
          </a:p>
        </p:txBody>
      </p:sp>
      <p:sp>
        <p:nvSpPr>
          <p:cNvPr id="3" name="Content Placeholder 2"/>
          <p:cNvSpPr>
            <a:spLocks noGrp="1"/>
          </p:cNvSpPr>
          <p:nvPr>
            <p:ph idx="1"/>
          </p:nvPr>
        </p:nvSpPr>
        <p:spPr/>
        <p:txBody>
          <a:bodyPr>
            <a:normAutofit/>
          </a:bodyPr>
          <a:lstStyle/>
          <a:p>
            <a:pPr marL="285750" indent="-285750">
              <a:buFont typeface="Arial" panose="020B0604020202020204" pitchFamily="34" charset="0"/>
              <a:buChar char="•"/>
            </a:pPr>
            <a:r>
              <a:rPr lang="en-US" sz="2000" dirty="0"/>
              <a:t>Security</a:t>
            </a:r>
          </a:p>
          <a:p>
            <a:pPr marL="285750" indent="-285750">
              <a:buFont typeface="Arial" panose="020B0604020202020204" pitchFamily="34" charset="0"/>
              <a:buChar char="•"/>
            </a:pPr>
            <a:r>
              <a:rPr lang="en-US" sz="2000" dirty="0"/>
              <a:t>Use a deployment tool (i.e. </a:t>
            </a:r>
            <a:r>
              <a:rPr lang="en-US" sz="2000" dirty="0" err="1"/>
              <a:t>Serverless</a:t>
            </a:r>
            <a:r>
              <a:rPr lang="en-US" sz="2000" dirty="0"/>
              <a:t>)</a:t>
            </a:r>
          </a:p>
          <a:p>
            <a:pPr marL="285750" indent="-285750">
              <a:buFont typeface="Arial" panose="020B0604020202020204" pitchFamily="34" charset="0"/>
              <a:buChar char="•"/>
            </a:pPr>
            <a:r>
              <a:rPr lang="en-US" sz="2000" dirty="0"/>
              <a:t>Script out cloud resources</a:t>
            </a:r>
          </a:p>
          <a:p>
            <a:pPr marL="285750" indent="-285750">
              <a:buFont typeface="Arial" panose="020B0604020202020204" pitchFamily="34" charset="0"/>
              <a:buChar char="•"/>
            </a:pPr>
            <a:r>
              <a:rPr lang="en-US" sz="2000" dirty="0"/>
              <a:t>Use Microservice Architecture concepts</a:t>
            </a:r>
          </a:p>
          <a:p>
            <a:pPr marL="285750" indent="-285750">
              <a:buFont typeface="Arial" panose="020B0604020202020204" pitchFamily="34" charset="0"/>
              <a:buChar char="•"/>
            </a:pPr>
            <a:r>
              <a:rPr lang="en-US" sz="2000" dirty="0"/>
              <a:t>Keep a cloud mindset</a:t>
            </a:r>
          </a:p>
          <a:p>
            <a:pPr marL="703982" lvl="1" indent="-285750">
              <a:buFont typeface="Arial" panose="020B0604020202020204" pitchFamily="34" charset="0"/>
              <a:buChar char="•"/>
            </a:pPr>
            <a:r>
              <a:rPr lang="en-US" sz="1947" dirty="0"/>
              <a:t>Plan for failures</a:t>
            </a:r>
          </a:p>
          <a:p>
            <a:pPr marL="703982" lvl="1" indent="-285750">
              <a:buFont typeface="Arial" panose="020B0604020202020204" pitchFamily="34" charset="0"/>
              <a:buChar char="•"/>
            </a:pPr>
            <a:r>
              <a:rPr lang="en-US" sz="1947" dirty="0"/>
              <a:t>Degradation</a:t>
            </a:r>
          </a:p>
          <a:p>
            <a:pPr marL="703982" lvl="1" indent="-285750">
              <a:buFont typeface="Arial" panose="020B0604020202020204" pitchFamily="34" charset="0"/>
              <a:buChar char="•"/>
            </a:pPr>
            <a:r>
              <a:rPr lang="en-US" sz="1947" dirty="0"/>
              <a:t>Request buffering</a:t>
            </a:r>
          </a:p>
        </p:txBody>
      </p:sp>
    </p:spTree>
    <p:extLst>
      <p:ext uri="{BB962C8B-B14F-4D97-AF65-F5344CB8AC3E}">
        <p14:creationId xmlns:p14="http://schemas.microsoft.com/office/powerpoint/2010/main" val="703840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Contact</a:t>
            </a:r>
          </a:p>
        </p:txBody>
      </p:sp>
      <p:sp>
        <p:nvSpPr>
          <p:cNvPr id="2" name="Content Placeholder 1"/>
          <p:cNvSpPr>
            <a:spLocks noGrp="1"/>
          </p:cNvSpPr>
          <p:nvPr>
            <p:ph idx="1"/>
          </p:nvPr>
        </p:nvSpPr>
        <p:spPr/>
        <p:txBody>
          <a:bodyPr>
            <a:normAutofit/>
          </a:bodyPr>
          <a:lstStyle/>
          <a:p>
            <a:r>
              <a:rPr lang="en-US" sz="2000" dirty="0"/>
              <a:t>Richie Rump</a:t>
            </a:r>
          </a:p>
          <a:p>
            <a:r>
              <a:rPr lang="en-US" sz="2000" dirty="0"/>
              <a:t>@</a:t>
            </a:r>
            <a:r>
              <a:rPr lang="en-US" sz="2000" dirty="0" err="1"/>
              <a:t>Jorriss</a:t>
            </a:r>
            <a:endParaRPr lang="en-US" sz="2000" dirty="0"/>
          </a:p>
          <a:p>
            <a:endParaRPr lang="en-US" sz="2000" dirty="0"/>
          </a:p>
          <a:p>
            <a:r>
              <a:rPr lang="en-US" sz="2000" dirty="0">
                <a:hlinkClick r:id="rId2"/>
              </a:rPr>
              <a:t>http://jorriss.net</a:t>
            </a:r>
            <a:r>
              <a:rPr lang="en-US" sz="2000" dirty="0"/>
              <a:t> </a:t>
            </a:r>
          </a:p>
          <a:p>
            <a:r>
              <a:rPr lang="en-US" sz="2000" dirty="0">
                <a:hlinkClick r:id="rId3"/>
              </a:rPr>
              <a:t>http://awayfromthekeyboard.com</a:t>
            </a:r>
            <a:r>
              <a:rPr lang="en-US" sz="2000" dirty="0"/>
              <a:t> </a:t>
            </a:r>
          </a:p>
          <a:p>
            <a:r>
              <a:rPr lang="en-US" sz="2000" dirty="0">
                <a:hlinkClick r:id="rId4"/>
              </a:rPr>
              <a:t>http://dotnetmiami.com</a:t>
            </a:r>
            <a:r>
              <a:rPr lang="en-US" sz="2000" dirty="0"/>
              <a:t> </a:t>
            </a:r>
          </a:p>
          <a:p>
            <a:r>
              <a:rPr lang="en-US" sz="2000" dirty="0">
                <a:hlinkClick r:id="rId5"/>
              </a:rPr>
              <a:t>http://brentozar.com</a:t>
            </a:r>
            <a:endParaRPr lang="en-US" sz="2000" dirty="0"/>
          </a:p>
          <a:p>
            <a:endParaRPr lang="en-US" sz="2000" dirty="0"/>
          </a:p>
        </p:txBody>
      </p:sp>
    </p:spTree>
    <p:extLst>
      <p:ext uri="{BB962C8B-B14F-4D97-AF65-F5344CB8AC3E}">
        <p14:creationId xmlns:p14="http://schemas.microsoft.com/office/powerpoint/2010/main" val="1376399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595117" y="2657648"/>
            <a:ext cx="4520276" cy="7066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b" anchorCtr="0" compatLnSpc="1">
            <a:prstTxWarp prst="textNoShape">
              <a:avLst/>
            </a:prstTxWarp>
            <a:noAutofit/>
          </a:bodyPr>
          <a:lstStyle>
            <a:lvl1pPr algn="r" rtl="0" eaLnBrk="1" fontAlgn="base" hangingPunct="1">
              <a:spcBef>
                <a:spcPct val="0"/>
              </a:spcBef>
              <a:spcAft>
                <a:spcPct val="0"/>
              </a:spcAft>
              <a:defRPr lang="en-US" sz="4000" b="0" i="0" baseline="0" dirty="0">
                <a:solidFill>
                  <a:schemeClr val="tx2"/>
                </a:solidFill>
                <a:latin typeface="+mj-lt"/>
                <a:ea typeface="+mj-ea"/>
                <a:cs typeface="Segoe UI Light"/>
                <a:sym typeface="SweetSansPro Medium" charset="0"/>
              </a:defRPr>
            </a:lvl1pPr>
            <a:lvl2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2pPr>
            <a:lvl3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3pPr>
            <a:lvl4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4pPr>
            <a:lvl5pPr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5pPr>
            <a:lvl6pPr marL="241033"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6pPr>
            <a:lvl7pPr marL="482066"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7pPr>
            <a:lvl8pPr marL="723099"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8pPr>
            <a:lvl9pPr marL="964131" algn="l" rtl="0" eaLnBrk="1" fontAlgn="base" hangingPunct="1">
              <a:spcBef>
                <a:spcPct val="0"/>
              </a:spcBef>
              <a:spcAft>
                <a:spcPct val="0"/>
              </a:spcAft>
              <a:defRPr sz="2531">
                <a:solidFill>
                  <a:srgbClr val="ED1C24"/>
                </a:solidFill>
                <a:latin typeface="SweetSansPro Medium" charset="0"/>
                <a:ea typeface="ヒラギノ角ゴ ProN W6" charset="0"/>
                <a:cs typeface="ヒラギノ角ゴ ProN W6" charset="0"/>
                <a:sym typeface="SweetSansPro Medium" charset="0"/>
              </a:defRPr>
            </a:lvl9pPr>
          </a:lstStyle>
          <a:p>
            <a:pPr algn="l"/>
            <a:r>
              <a:rPr lang="en-US" kern="0" dirty="0"/>
              <a:t>Thank You!</a:t>
            </a:r>
          </a:p>
        </p:txBody>
      </p:sp>
      <p:sp>
        <p:nvSpPr>
          <p:cNvPr id="6" name="Subtitle 4"/>
          <p:cNvSpPr txBox="1">
            <a:spLocks/>
          </p:cNvSpPr>
          <p:nvPr/>
        </p:nvSpPr>
        <p:spPr bwMode="auto">
          <a:xfrm>
            <a:off x="595540" y="3361175"/>
            <a:ext cx="4520966" cy="4537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0" marR="0" indent="0" algn="r" defTabSz="482066" rtl="0" eaLnBrk="1" fontAlgn="base" latinLnBrk="0" hangingPunct="1">
              <a:lnSpc>
                <a:spcPct val="100000"/>
              </a:lnSpc>
              <a:spcBef>
                <a:spcPts val="1265"/>
              </a:spcBef>
              <a:spcAft>
                <a:spcPts val="316"/>
              </a:spcAft>
              <a:buClrTx/>
              <a:buSzTx/>
              <a:buFont typeface="Arial"/>
              <a:buNone/>
              <a:tabLst>
                <a:tab pos="61096" algn="l"/>
              </a:tabLst>
              <a:defRPr lang="en-US" sz="1635" b="0" i="0" strike="noStrike" dirty="0">
                <a:solidFill>
                  <a:schemeClr val="accent4"/>
                </a:solidFill>
                <a:latin typeface="+mn-lt"/>
                <a:ea typeface="+mn-ea"/>
                <a:cs typeface="Segoe UI Light"/>
                <a:sym typeface="SweetSansPro Medium" charset="0"/>
              </a:defRPr>
            </a:lvl1pPr>
            <a:lvl2pPr marL="482066" marR="0" indent="-57747" algn="l" defTabSz="482066" rtl="0" eaLnBrk="1" fontAlgn="base" latinLnBrk="0" hangingPunct="1">
              <a:lnSpc>
                <a:spcPct val="100000"/>
              </a:lnSpc>
              <a:spcBef>
                <a:spcPts val="1265"/>
              </a:spcBef>
              <a:spcAft>
                <a:spcPct val="0"/>
              </a:spcAft>
              <a:buClrTx/>
              <a:buSzTx/>
              <a:buFont typeface="Arial"/>
              <a:buChar char="•"/>
              <a:tabLst/>
              <a:defRPr sz="1582" b="0" i="0">
                <a:solidFill>
                  <a:schemeClr val="tx1"/>
                </a:solidFill>
                <a:latin typeface="Sweet Sans Pro" panose="02000000000000000000" pitchFamily="50" charset="0"/>
                <a:ea typeface="+mn-ea"/>
                <a:cs typeface="Sweet Sans Pro" panose="02000000000000000000" pitchFamily="50" charset="0"/>
                <a:sym typeface="SweetSansPro Medium" charset="0"/>
              </a:defRPr>
            </a:lvl2pPr>
            <a:lvl3pPr marL="662841" marR="0" indent="-180774" algn="l" defTabSz="482066" rtl="0" eaLnBrk="1" fontAlgn="base" latinLnBrk="0" hangingPunct="1">
              <a:lnSpc>
                <a:spcPct val="100000"/>
              </a:lnSpc>
              <a:spcBef>
                <a:spcPts val="1265"/>
              </a:spcBef>
              <a:spcAft>
                <a:spcPct val="0"/>
              </a:spcAft>
              <a:buClr>
                <a:srgbClr val="ED1C24"/>
              </a:buClr>
              <a:buSzTx/>
              <a:buFont typeface="Arial"/>
              <a:buChar char="•"/>
              <a:tabLst/>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3pPr>
            <a:lvl4pPr marL="873743" indent="-150646" algn="l" rtl="0" eaLnBrk="1" fontAlgn="base" hangingPunct="1">
              <a:lnSpc>
                <a:spcPct val="100000"/>
              </a:lnSpc>
              <a:spcBef>
                <a:spcPts val="1265"/>
              </a:spcBef>
              <a:spcAft>
                <a:spcPct val="0"/>
              </a:spcAft>
              <a:buFont typeface="Arial"/>
              <a:buChar char="•"/>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4pPr>
            <a:lvl5pPr marL="1114777" indent="-150646" algn="l" rtl="0" eaLnBrk="1" fontAlgn="base" hangingPunct="1">
              <a:lnSpc>
                <a:spcPct val="100000"/>
              </a:lnSpc>
              <a:spcBef>
                <a:spcPts val="1265"/>
              </a:spcBef>
              <a:spcAft>
                <a:spcPct val="0"/>
              </a:spcAft>
              <a:buFont typeface="Arial"/>
              <a:buChar char="•"/>
              <a:defRPr sz="1266" b="0" i="0">
                <a:solidFill>
                  <a:schemeClr val="tx1"/>
                </a:solidFill>
                <a:latin typeface="Sweet Sans Pro" panose="02000000000000000000" pitchFamily="50" charset="0"/>
                <a:ea typeface="+mn-ea"/>
                <a:cs typeface="Sweet Sans Pro" panose="02000000000000000000" pitchFamily="50" charset="0"/>
                <a:sym typeface="SweetSansPro Medium" charset="0"/>
              </a:defRPr>
            </a:lvl5pPr>
            <a:lvl6pPr marL="241033"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6pPr>
            <a:lvl7pPr marL="482066"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7pPr>
            <a:lvl8pPr marL="723099"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8pPr>
            <a:lvl9pPr marL="964131" algn="l" rtl="0" eaLnBrk="1" fontAlgn="base" hangingPunct="1">
              <a:lnSpc>
                <a:spcPct val="80000"/>
              </a:lnSpc>
              <a:spcBef>
                <a:spcPts val="1265"/>
              </a:spcBef>
              <a:spcAft>
                <a:spcPct val="0"/>
              </a:spcAft>
              <a:defRPr sz="738">
                <a:solidFill>
                  <a:schemeClr val="tx1"/>
                </a:solidFill>
                <a:latin typeface="+mn-lt"/>
                <a:ea typeface="+mn-ea"/>
                <a:cs typeface="+mn-cs"/>
                <a:sym typeface="SweetSansPro Medium" charset="0"/>
              </a:defRPr>
            </a:lvl9pPr>
          </a:lstStyle>
          <a:p>
            <a:pPr algn="l"/>
            <a:endParaRPr lang="en-US" sz="2000" kern="0" dirty="0">
              <a:solidFill>
                <a:srgbClr val="FF0000"/>
              </a:solidFill>
            </a:endParaRPr>
          </a:p>
        </p:txBody>
      </p:sp>
    </p:spTree>
    <p:extLst>
      <p:ext uri="{BB962C8B-B14F-4D97-AF65-F5344CB8AC3E}">
        <p14:creationId xmlns:p14="http://schemas.microsoft.com/office/powerpoint/2010/main" val="3726304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Agenda</a:t>
            </a:r>
          </a:p>
        </p:txBody>
      </p:sp>
      <p:sp>
        <p:nvSpPr>
          <p:cNvPr id="2" name="Content Placeholder 1"/>
          <p:cNvSpPr>
            <a:spLocks noGrp="1"/>
          </p:cNvSpPr>
          <p:nvPr>
            <p:ph idx="1"/>
          </p:nvPr>
        </p:nvSpPr>
        <p:spPr/>
        <p:txBody>
          <a:bodyPr>
            <a:normAutofit/>
          </a:bodyPr>
          <a:lstStyle/>
          <a:p>
            <a:pPr marL="342900" indent="-342900">
              <a:buFont typeface="Arial" panose="020B0604020202020204" pitchFamily="34" charset="0"/>
              <a:buChar char="•"/>
            </a:pPr>
            <a:r>
              <a:rPr lang="en-US" sz="2400" dirty="0"/>
              <a:t>What is </a:t>
            </a:r>
            <a:r>
              <a:rPr lang="en-US" sz="2400" dirty="0" err="1"/>
              <a:t>Serverless</a:t>
            </a:r>
            <a:r>
              <a:rPr lang="en-US" sz="2400" dirty="0"/>
              <a:t>?</a:t>
            </a:r>
          </a:p>
          <a:p>
            <a:pPr marL="342900" indent="-342900">
              <a:buFont typeface="Arial" panose="020B0604020202020204" pitchFamily="34" charset="0"/>
              <a:buChar char="•"/>
            </a:pPr>
            <a:r>
              <a:rPr lang="en-US" sz="2400" dirty="0"/>
              <a:t>How does </a:t>
            </a:r>
            <a:r>
              <a:rPr lang="en-US" sz="2400" dirty="0" err="1"/>
              <a:t>Serverless</a:t>
            </a:r>
            <a:r>
              <a:rPr lang="en-US" sz="2400" dirty="0"/>
              <a:t> work?</a:t>
            </a:r>
          </a:p>
          <a:p>
            <a:pPr marL="342900" indent="-342900">
              <a:buFont typeface="Arial" panose="020B0604020202020204" pitchFamily="34" charset="0"/>
              <a:buChar char="•"/>
            </a:pPr>
            <a:r>
              <a:rPr lang="en-US" sz="2400" dirty="0"/>
              <a:t>Why should you care?</a:t>
            </a:r>
          </a:p>
          <a:p>
            <a:pPr marL="342900" indent="-342900">
              <a:buFont typeface="Arial" panose="020B0604020202020204" pitchFamily="34" charset="0"/>
              <a:buChar char="•"/>
            </a:pPr>
            <a:r>
              <a:rPr lang="en-US" sz="2400" dirty="0" err="1"/>
              <a:t>Serverless</a:t>
            </a:r>
            <a:r>
              <a:rPr lang="en-US" sz="2400" dirty="0"/>
              <a:t> in Amazon Web Services </a:t>
            </a:r>
          </a:p>
          <a:p>
            <a:pPr marL="342900" indent="-342900">
              <a:buFont typeface="Arial" panose="020B0604020202020204" pitchFamily="34" charset="0"/>
              <a:buChar char="•"/>
            </a:pPr>
            <a:r>
              <a:rPr lang="en-US" sz="2400" dirty="0" err="1"/>
              <a:t>Serverless</a:t>
            </a:r>
            <a:r>
              <a:rPr lang="en-US" sz="2400" dirty="0"/>
              <a:t> in Azure</a:t>
            </a:r>
          </a:p>
          <a:p>
            <a:pPr marL="342900" indent="-342900">
              <a:buFont typeface="Arial" panose="020B0604020202020204" pitchFamily="34" charset="0"/>
              <a:buChar char="•"/>
            </a:pPr>
            <a:r>
              <a:rPr lang="en-US" sz="2400" dirty="0"/>
              <a:t>Things I wish I knew when I started</a:t>
            </a:r>
          </a:p>
        </p:txBody>
      </p:sp>
    </p:spTree>
    <p:extLst>
      <p:ext uri="{BB962C8B-B14F-4D97-AF65-F5344CB8AC3E}">
        <p14:creationId xmlns:p14="http://schemas.microsoft.com/office/powerpoint/2010/main" val="297460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Abstractions</a:t>
            </a:r>
          </a:p>
        </p:txBody>
      </p:sp>
      <p:sp>
        <p:nvSpPr>
          <p:cNvPr id="4" name="Text Placeholder 3"/>
          <p:cNvSpPr>
            <a:spLocks noGrp="1"/>
          </p:cNvSpPr>
          <p:nvPr>
            <p:ph type="body" idx="1"/>
          </p:nvPr>
        </p:nvSpPr>
        <p:spPr/>
        <p:txBody>
          <a:bodyPr>
            <a:normAutofit/>
          </a:bodyPr>
          <a:lstStyle/>
          <a:p>
            <a:pPr marL="285750" indent="-285750">
              <a:buFont typeface="Arial" panose="020B0604020202020204" pitchFamily="34" charset="0"/>
              <a:buChar char="•"/>
            </a:pPr>
            <a:r>
              <a:rPr lang="en-US" sz="1800" dirty="0"/>
              <a:t>Infrastructure as a Service (IaaS) — Amazon EC2, Azure VMs</a:t>
            </a:r>
          </a:p>
          <a:p>
            <a:pPr marL="285750" indent="-285750">
              <a:buFont typeface="Arial" panose="020B0604020202020204" pitchFamily="34" charset="0"/>
              <a:buChar char="•"/>
            </a:pPr>
            <a:r>
              <a:rPr lang="en-US" sz="1800" dirty="0"/>
              <a:t>Containers as a Service (</a:t>
            </a:r>
            <a:r>
              <a:rPr lang="en-US" sz="1800" dirty="0" err="1"/>
              <a:t>CaaS</a:t>
            </a:r>
            <a:r>
              <a:rPr lang="en-US" sz="1800" dirty="0"/>
              <a:t>) — Docker Cloud, Amazon ECS, Azure Container Service</a:t>
            </a:r>
          </a:p>
          <a:p>
            <a:pPr marL="285750" indent="-285750">
              <a:buFont typeface="Arial" panose="020B0604020202020204" pitchFamily="34" charset="0"/>
              <a:buChar char="•"/>
            </a:pPr>
            <a:r>
              <a:rPr lang="en-US" sz="1800" dirty="0"/>
              <a:t>Platform as a Service (PaaS) — Heroku, Amazon Elastic Beanstalk, Azure Service Fabric</a:t>
            </a:r>
          </a:p>
          <a:p>
            <a:pPr marL="285750" indent="-285750">
              <a:buFont typeface="Arial" panose="020B0604020202020204" pitchFamily="34" charset="0"/>
              <a:buChar char="•"/>
            </a:pPr>
            <a:r>
              <a:rPr lang="en-US" sz="1800" dirty="0"/>
              <a:t>Function as a Service (</a:t>
            </a:r>
            <a:r>
              <a:rPr lang="en-US" sz="1800" dirty="0" err="1"/>
              <a:t>FaaS</a:t>
            </a:r>
            <a:r>
              <a:rPr lang="en-US" sz="1800" dirty="0"/>
              <a:t>) — AWS Lambda, Google Cloud Functions, Azure Functions</a:t>
            </a:r>
          </a:p>
          <a:p>
            <a:pPr marL="285750" indent="-285750">
              <a:buFont typeface="Arial" panose="020B0604020202020204" pitchFamily="34" charset="0"/>
              <a:buChar char="•"/>
            </a:pPr>
            <a:r>
              <a:rPr lang="en-US" sz="1800" dirty="0"/>
              <a:t>Software as a Service (SaaS) – Salesforce, Office 365</a:t>
            </a:r>
          </a:p>
        </p:txBody>
      </p:sp>
    </p:spTree>
    <p:extLst>
      <p:ext uri="{BB962C8B-B14F-4D97-AF65-F5344CB8AC3E}">
        <p14:creationId xmlns:p14="http://schemas.microsoft.com/office/powerpoint/2010/main" val="37794391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7" y="315460"/>
            <a:ext cx="7471667" cy="4093255"/>
          </a:xfrm>
        </p:spPr>
        <p:txBody>
          <a:bodyPr anchor="b"/>
          <a:lstStyle/>
          <a:p>
            <a:r>
              <a:rPr lang="en-US" sz="900" dirty="0"/>
              <a:t>Hijacked from </a:t>
            </a:r>
            <a:r>
              <a:rPr lang="en-US" sz="900" dirty="0" err="1"/>
              <a:t>Serverless.Zone</a:t>
            </a:r>
            <a:r>
              <a:rPr lang="en-US" sz="900" dirty="0"/>
              <a:t>: https://serverless.zone/abstracting-the-back-end-with-faas-e5e80e837362</a:t>
            </a:r>
            <a:endParaRPr lang="en-US" sz="800" dirty="0"/>
          </a:p>
        </p:txBody>
      </p:sp>
      <p:pic>
        <p:nvPicPr>
          <p:cNvPr id="2052" name="Picture 4" descr="https://cdn-images-1.medium.com/max/800/1*VD9n01kVn4hqOhyzY9X4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7" y="420877"/>
            <a:ext cx="7471667" cy="3601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Web Architecture</a:t>
            </a:r>
          </a:p>
        </p:txBody>
      </p:sp>
      <p:sp>
        <p:nvSpPr>
          <p:cNvPr id="3" name="Content Placeholder 2"/>
          <p:cNvSpPr>
            <a:spLocks noGrp="1"/>
          </p:cNvSpPr>
          <p:nvPr>
            <p:ph idx="1"/>
          </p:nvPr>
        </p:nvSpPr>
        <p:spPr>
          <a:xfrm>
            <a:off x="508001" y="1031380"/>
            <a:ext cx="7743036" cy="3214688"/>
          </a:xfrm>
        </p:spPr>
        <p:txBody>
          <a:bodyPr>
            <a:normAutofit/>
          </a:bodyPr>
          <a:lstStyle/>
          <a:p>
            <a:pPr marL="342900" indent="-342900">
              <a:buFont typeface="Arial" panose="020B0604020202020204" pitchFamily="34" charset="0"/>
              <a:buChar char="•"/>
            </a:pPr>
            <a:endParaRPr lang="en-US" sz="2400" dirty="0"/>
          </a:p>
        </p:txBody>
      </p:sp>
      <p:sp>
        <p:nvSpPr>
          <p:cNvPr id="4" name="Oval 3"/>
          <p:cNvSpPr/>
          <p:nvPr/>
        </p:nvSpPr>
        <p:spPr bwMode="auto">
          <a:xfrm>
            <a:off x="892973" y="1664299"/>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ea typeface="ヒラギノ角ゴ ProN W3" charset="0"/>
                <a:cs typeface="ヒラギノ角ゴ ProN W3" charset="0"/>
                <a:sym typeface="GillSans" charset="0"/>
              </a:rPr>
              <a:t>Browser</a:t>
            </a:r>
          </a:p>
        </p:txBody>
      </p:sp>
      <p:sp>
        <p:nvSpPr>
          <p:cNvPr id="6" name="Oval 5"/>
          <p:cNvSpPr/>
          <p:nvPr/>
        </p:nvSpPr>
        <p:spPr bwMode="auto">
          <a:xfrm>
            <a:off x="3327140" y="1649816"/>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bg1"/>
                </a:solidFill>
                <a:ea typeface="ヒラギノ角ゴ ProN W3" charset="0"/>
                <a:cs typeface="ヒラギノ角ゴ ProN W3" charset="0"/>
              </a:rPr>
              <a:t>Web Server</a:t>
            </a:r>
            <a:endParaRPr kumimoji="0" lang="en-US" sz="2000" b="0" i="0" u="none" strike="noStrike" cap="none" normalizeH="0" baseline="0" dirty="0">
              <a:ln>
                <a:noFill/>
              </a:ln>
              <a:solidFill>
                <a:schemeClr val="bg1"/>
              </a:solidFill>
              <a:effectLst/>
              <a:ea typeface="ヒラギノ角ゴ ProN W3" charset="0"/>
              <a:cs typeface="ヒラギノ角ゴ ProN W3" charset="0"/>
              <a:sym typeface="GillSans" charset="0"/>
            </a:endParaRPr>
          </a:p>
        </p:txBody>
      </p:sp>
      <p:sp>
        <p:nvSpPr>
          <p:cNvPr id="7" name="Oval 6"/>
          <p:cNvSpPr/>
          <p:nvPr/>
        </p:nvSpPr>
        <p:spPr bwMode="auto">
          <a:xfrm>
            <a:off x="5883231" y="3239608"/>
            <a:ext cx="1994464"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ea typeface="ヒラギノ角ゴ ProN W3" charset="0"/>
                <a:cs typeface="ヒラギノ角ゴ ProN W3" charset="0"/>
                <a:sym typeface="GillSans" charset="0"/>
              </a:rPr>
              <a:t>Datab</a:t>
            </a:r>
            <a:r>
              <a:rPr kumimoji="0" lang="en-US" sz="2000" b="1" i="0" u="none" strike="noStrike" cap="none" normalizeH="0" baseline="0" dirty="0">
                <a:ln>
                  <a:noFill/>
                </a:ln>
                <a:solidFill>
                  <a:srgbClr val="000000"/>
                </a:solidFill>
                <a:effectLst/>
                <a:ea typeface="ヒラギノ角ゴ ProN W3" charset="0"/>
                <a:cs typeface="ヒラギノ角ゴ ProN W3" charset="0"/>
                <a:sym typeface="GillSans" charset="0"/>
              </a:rPr>
              <a:t>a</a:t>
            </a:r>
            <a:r>
              <a:rPr kumimoji="0" lang="en-US" sz="2000" b="0" i="0" u="none" strike="noStrike" cap="none" normalizeH="0" baseline="0" dirty="0">
                <a:ln>
                  <a:noFill/>
                </a:ln>
                <a:solidFill>
                  <a:srgbClr val="000000"/>
                </a:solidFill>
                <a:effectLst/>
                <a:ea typeface="ヒラギノ角ゴ ProN W3" charset="0"/>
                <a:cs typeface="ヒラギノ角ゴ ProN W3" charset="0"/>
                <a:sym typeface="GillSans" charset="0"/>
              </a:rPr>
              <a:t>se</a:t>
            </a:r>
          </a:p>
        </p:txBody>
      </p:sp>
      <p:cxnSp>
        <p:nvCxnSpPr>
          <p:cNvPr id="17" name="Straight Connector 16"/>
          <p:cNvCxnSpPr>
            <a:cxnSpLocks/>
            <a:stCxn id="6" idx="6"/>
            <a:endCxn id="12" idx="2"/>
          </p:cNvCxnSpPr>
          <p:nvPr/>
        </p:nvCxnSpPr>
        <p:spPr bwMode="auto">
          <a:xfrm>
            <a:off x="5212385" y="2090083"/>
            <a:ext cx="723871" cy="714"/>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a:cxnSpLocks/>
            <a:stCxn id="4" idx="6"/>
            <a:endCxn id="6" idx="2"/>
          </p:cNvCxnSpPr>
          <p:nvPr/>
        </p:nvCxnSpPr>
        <p:spPr bwMode="auto">
          <a:xfrm flipV="1">
            <a:off x="2778218" y="2090083"/>
            <a:ext cx="548922" cy="14483"/>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Oval 11"/>
          <p:cNvSpPr/>
          <p:nvPr/>
        </p:nvSpPr>
        <p:spPr bwMode="auto">
          <a:xfrm>
            <a:off x="5936256" y="1650530"/>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bg1"/>
                </a:solidFill>
                <a:ea typeface="ヒラギノ角ゴ ProN W3" charset="0"/>
                <a:cs typeface="ヒラギノ角ゴ ProN W3" charset="0"/>
              </a:rPr>
              <a:t>Logic</a:t>
            </a:r>
            <a:endParaRPr kumimoji="0" lang="en-US" sz="2000" b="0" i="0" u="none" strike="noStrike" cap="none" normalizeH="0" baseline="0" dirty="0">
              <a:ln>
                <a:noFill/>
              </a:ln>
              <a:solidFill>
                <a:schemeClr val="bg1"/>
              </a:solidFill>
              <a:effectLst/>
              <a:ea typeface="ヒラギノ角ゴ ProN W3" charset="0"/>
              <a:cs typeface="ヒラギノ角ゴ ProN W3" charset="0"/>
              <a:sym typeface="GillSans" charset="0"/>
            </a:endParaRPr>
          </a:p>
        </p:txBody>
      </p:sp>
      <p:cxnSp>
        <p:nvCxnSpPr>
          <p:cNvPr id="21" name="Straight Connector 20"/>
          <p:cNvCxnSpPr>
            <a:cxnSpLocks/>
            <a:stCxn id="7" idx="0"/>
            <a:endCxn id="12" idx="4"/>
          </p:cNvCxnSpPr>
          <p:nvPr/>
        </p:nvCxnSpPr>
        <p:spPr bwMode="auto">
          <a:xfrm flipH="1" flipV="1">
            <a:off x="6878879" y="2531063"/>
            <a:ext cx="1584" cy="708545"/>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84642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t>
            </a:r>
            <a:r>
              <a:rPr lang="en-US" dirty="0" err="1"/>
              <a:t>Serverless</a:t>
            </a:r>
            <a:r>
              <a:rPr lang="en-US" dirty="0"/>
              <a:t> web application</a:t>
            </a: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endParaRPr lang="en-US" sz="2400" dirty="0"/>
          </a:p>
        </p:txBody>
      </p:sp>
      <p:sp>
        <p:nvSpPr>
          <p:cNvPr id="4" name="Oval 3"/>
          <p:cNvSpPr/>
          <p:nvPr/>
        </p:nvSpPr>
        <p:spPr bwMode="auto">
          <a:xfrm>
            <a:off x="892973" y="2405979"/>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ea typeface="ヒラギノ角ゴ ProN W3" charset="0"/>
                <a:cs typeface="ヒラギノ角ゴ ProN W3" charset="0"/>
                <a:sym typeface="GillSans" charset="0"/>
              </a:rPr>
              <a:t>Browser</a:t>
            </a:r>
          </a:p>
        </p:txBody>
      </p:sp>
      <p:sp>
        <p:nvSpPr>
          <p:cNvPr id="5" name="Oval 4"/>
          <p:cNvSpPr/>
          <p:nvPr/>
        </p:nvSpPr>
        <p:spPr bwMode="auto">
          <a:xfrm>
            <a:off x="3327141" y="3365534"/>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ea typeface="ヒラギノ角ゴ ProN W3" charset="0"/>
                <a:cs typeface="ヒラギノ角ゴ ProN W3" charset="0"/>
                <a:sym typeface="GillSans" charset="0"/>
              </a:rPr>
              <a:t>Storage</a:t>
            </a:r>
          </a:p>
        </p:txBody>
      </p:sp>
      <p:sp>
        <p:nvSpPr>
          <p:cNvPr id="6" name="Oval 5"/>
          <p:cNvSpPr/>
          <p:nvPr/>
        </p:nvSpPr>
        <p:spPr bwMode="auto">
          <a:xfrm>
            <a:off x="3327140" y="1639656"/>
            <a:ext cx="1885245" cy="880533"/>
          </a:xfrm>
          <a:prstGeom prst="ellipse">
            <a:avLst/>
          </a:prstGeom>
          <a:solidFill>
            <a:schemeClr val="accent3">
              <a:lumMod val="75000"/>
            </a:schemeClr>
          </a:solidFill>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ea typeface="ヒラギノ角ゴ ProN W3" charset="0"/>
                <a:cs typeface="ヒラギノ角ゴ ProN W3" charset="0"/>
                <a:sym typeface="GillSans" charset="0"/>
              </a:rPr>
              <a:t>API</a:t>
            </a:r>
          </a:p>
        </p:txBody>
      </p:sp>
      <p:sp>
        <p:nvSpPr>
          <p:cNvPr id="7" name="Oval 6"/>
          <p:cNvSpPr/>
          <p:nvPr/>
        </p:nvSpPr>
        <p:spPr bwMode="auto">
          <a:xfrm>
            <a:off x="6005151" y="3365533"/>
            <a:ext cx="1994464"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ea typeface="ヒラギノ角ゴ ProN W3" charset="0"/>
                <a:cs typeface="ヒラギノ角ゴ ProN W3" charset="0"/>
                <a:sym typeface="GillSans" charset="0"/>
              </a:rPr>
              <a:t>Database</a:t>
            </a:r>
          </a:p>
        </p:txBody>
      </p:sp>
      <p:cxnSp>
        <p:nvCxnSpPr>
          <p:cNvPr id="17" name="Straight Connector 16"/>
          <p:cNvCxnSpPr>
            <a:cxnSpLocks/>
            <a:stCxn id="6" idx="6"/>
            <a:endCxn id="12" idx="2"/>
          </p:cNvCxnSpPr>
          <p:nvPr/>
        </p:nvCxnSpPr>
        <p:spPr bwMode="auto">
          <a:xfrm>
            <a:off x="5212385" y="2079923"/>
            <a:ext cx="86388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Freeform 18"/>
          <p:cNvSpPr/>
          <p:nvPr/>
        </p:nvSpPr>
        <p:spPr bwMode="auto">
          <a:xfrm>
            <a:off x="2435629" y="3200400"/>
            <a:ext cx="897775" cy="665018"/>
          </a:xfrm>
          <a:custGeom>
            <a:avLst/>
            <a:gdLst>
              <a:gd name="connsiteX0" fmla="*/ 0 w 897775"/>
              <a:gd name="connsiteY0" fmla="*/ 0 h 665018"/>
              <a:gd name="connsiteX1" fmla="*/ 224444 w 897775"/>
              <a:gd name="connsiteY1" fmla="*/ 548640 h 665018"/>
              <a:gd name="connsiteX2" fmla="*/ 897775 w 897775"/>
              <a:gd name="connsiteY2" fmla="*/ 665018 h 665018"/>
            </a:gdLst>
            <a:ahLst/>
            <a:cxnLst>
              <a:cxn ang="0">
                <a:pos x="connsiteX0" y="connsiteY0"/>
              </a:cxn>
              <a:cxn ang="0">
                <a:pos x="connsiteX1" y="connsiteY1"/>
              </a:cxn>
              <a:cxn ang="0">
                <a:pos x="connsiteX2" y="connsiteY2"/>
              </a:cxn>
            </a:cxnLst>
            <a:rect l="l" t="t" r="r" b="b"/>
            <a:pathLst>
              <a:path w="897775" h="665018">
                <a:moveTo>
                  <a:pt x="0" y="0"/>
                </a:moveTo>
                <a:cubicBezTo>
                  <a:pt x="37407" y="218902"/>
                  <a:pt x="74815" y="437804"/>
                  <a:pt x="224444" y="548640"/>
                </a:cubicBezTo>
                <a:cubicBezTo>
                  <a:pt x="374073" y="659476"/>
                  <a:pt x="635924" y="662247"/>
                  <a:pt x="897775" y="665018"/>
                </a:cubicBezTo>
              </a:path>
            </a:pathLst>
          </a:cu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Sans" charset="0"/>
              <a:ea typeface="ヒラギノ角ゴ ProN W3" charset="0"/>
              <a:cs typeface="ヒラギノ角ゴ ProN W3" charset="0"/>
              <a:sym typeface="GillSans" charset="0"/>
            </a:endParaRPr>
          </a:p>
        </p:txBody>
      </p:sp>
      <p:sp>
        <p:nvSpPr>
          <p:cNvPr id="20" name="Freeform 19"/>
          <p:cNvSpPr/>
          <p:nvPr/>
        </p:nvSpPr>
        <p:spPr bwMode="auto">
          <a:xfrm>
            <a:off x="2493818" y="1944255"/>
            <a:ext cx="881149" cy="582814"/>
          </a:xfrm>
          <a:custGeom>
            <a:avLst/>
            <a:gdLst>
              <a:gd name="connsiteX0" fmla="*/ 0 w 881149"/>
              <a:gd name="connsiteY0" fmla="*/ 582814 h 582814"/>
              <a:gd name="connsiteX1" fmla="*/ 157942 w 881149"/>
              <a:gd name="connsiteY1" fmla="*/ 92363 h 582814"/>
              <a:gd name="connsiteX2" fmla="*/ 881149 w 881149"/>
              <a:gd name="connsiteY2" fmla="*/ 923 h 582814"/>
            </a:gdLst>
            <a:ahLst/>
            <a:cxnLst>
              <a:cxn ang="0">
                <a:pos x="connsiteX0" y="connsiteY0"/>
              </a:cxn>
              <a:cxn ang="0">
                <a:pos x="connsiteX1" y="connsiteY1"/>
              </a:cxn>
              <a:cxn ang="0">
                <a:pos x="connsiteX2" y="connsiteY2"/>
              </a:cxn>
            </a:cxnLst>
            <a:rect l="l" t="t" r="r" b="b"/>
            <a:pathLst>
              <a:path w="881149" h="582814">
                <a:moveTo>
                  <a:pt x="0" y="582814"/>
                </a:moveTo>
                <a:cubicBezTo>
                  <a:pt x="5542" y="386079"/>
                  <a:pt x="11084" y="189345"/>
                  <a:pt x="157942" y="92363"/>
                </a:cubicBezTo>
                <a:cubicBezTo>
                  <a:pt x="304800" y="-4619"/>
                  <a:pt x="592974" y="-1848"/>
                  <a:pt x="881149" y="923"/>
                </a:cubicBezTo>
              </a:path>
            </a:pathLst>
          </a:custGeom>
          <a:no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Sans" charset="0"/>
              <a:ea typeface="ヒラギノ角ゴ ProN W3" charset="0"/>
              <a:cs typeface="ヒラギノ角ゴ ProN W3" charset="0"/>
              <a:sym typeface="GillSans" charset="0"/>
            </a:endParaRPr>
          </a:p>
        </p:txBody>
      </p:sp>
      <p:sp>
        <p:nvSpPr>
          <p:cNvPr id="12" name="Oval 11"/>
          <p:cNvSpPr/>
          <p:nvPr/>
        </p:nvSpPr>
        <p:spPr bwMode="auto">
          <a:xfrm>
            <a:off x="6076270" y="1639656"/>
            <a:ext cx="1885245" cy="880533"/>
          </a:xfrm>
          <a:prstGeom prst="ellipse">
            <a:avLst/>
          </a:prstGeom>
          <a:ln>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ea typeface="ヒラギノ角ゴ ProN W3" charset="0"/>
                <a:cs typeface="ヒラギノ角ゴ ProN W3" charset="0"/>
                <a:sym typeface="GillSans" charset="0"/>
              </a:rPr>
              <a:t>Function</a:t>
            </a:r>
          </a:p>
        </p:txBody>
      </p:sp>
      <p:cxnSp>
        <p:nvCxnSpPr>
          <p:cNvPr id="18" name="Straight Connector 17"/>
          <p:cNvCxnSpPr>
            <a:cxnSpLocks/>
            <a:stCxn id="7" idx="0"/>
            <a:endCxn id="12" idx="4"/>
          </p:cNvCxnSpPr>
          <p:nvPr/>
        </p:nvCxnSpPr>
        <p:spPr bwMode="auto">
          <a:xfrm flipV="1">
            <a:off x="7002383" y="2520189"/>
            <a:ext cx="16510" cy="845344"/>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2029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t>
            </a:r>
            <a:r>
              <a:rPr lang="en-US" dirty="0" err="1"/>
              <a:t>Serverless</a:t>
            </a:r>
            <a:r>
              <a:rPr lang="en-US" dirty="0"/>
              <a:t>?</a:t>
            </a:r>
          </a:p>
        </p:txBody>
      </p:sp>
    </p:spTree>
    <p:extLst>
      <p:ext uri="{BB962C8B-B14F-4D97-AF65-F5344CB8AC3E}">
        <p14:creationId xmlns:p14="http://schemas.microsoft.com/office/powerpoint/2010/main" val="2389824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nt Ozar Unlimited - Widescreen">
  <a:themeElements>
    <a:clrScheme name="Custom 3">
      <a:dk1>
        <a:sysClr val="windowText" lastClr="000000"/>
      </a:dk1>
      <a:lt1>
        <a:sysClr val="window" lastClr="FFFFFF"/>
      </a:lt1>
      <a:dk2>
        <a:srgbClr val="000000"/>
      </a:dk2>
      <a:lt2>
        <a:srgbClr val="EEECE1"/>
      </a:lt2>
      <a:accent1>
        <a:srgbClr val="191919"/>
      </a:accent1>
      <a:accent2>
        <a:srgbClr val="ED1C24"/>
      </a:accent2>
      <a:accent3>
        <a:srgbClr val="66CCFF"/>
      </a:accent3>
      <a:accent4>
        <a:srgbClr val="FFCC66"/>
      </a:accent4>
      <a:accent5>
        <a:srgbClr val="666666"/>
      </a:accent5>
      <a:accent6>
        <a:srgbClr val="B3B3B3"/>
      </a:accent6>
      <a:hlink>
        <a:srgbClr val="ED1C24"/>
      </a:hlink>
      <a:folHlink>
        <a:srgbClr val="ED1C24"/>
      </a:folHlink>
    </a:clrScheme>
    <a:fontScheme name="BOU Theme Fonts">
      <a:majorFont>
        <a:latin typeface="Sweet Sans Pro Medium"/>
        <a:ea typeface="ヒラギノ角ゴ ProN W6"/>
        <a:cs typeface="ヒラギノ角ゴ ProN W6"/>
      </a:majorFont>
      <a:minorFont>
        <a:latin typeface="Sweet Sans Pro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Sans" charset="0"/>
            <a:ea typeface="ヒラギノ角ゴ ProN W3" charset="0"/>
            <a:cs typeface="ヒラギノ角ゴ ProN W3" charset="0"/>
            <a:sym typeface="Gill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smtClean="0">
            <a:ln>
              <a:noFill/>
            </a:ln>
            <a:solidFill>
              <a:srgbClr val="000000"/>
            </a:solidFill>
            <a:effectLst/>
            <a:latin typeface="GillSans" charset="0"/>
            <a:ea typeface="ヒラギノ角ゴ ProN W3" charset="0"/>
            <a:cs typeface="ヒラギノ角ゴ ProN W3" charset="0"/>
            <a:sym typeface="GillSans" charset="0"/>
          </a:defRPr>
        </a:defPPr>
      </a:lstStyle>
    </a:lnDef>
  </a:objectDefaults>
  <a:extraClrSchemeLst>
    <a:extraClrScheme>
      <a:clrScheme name="internal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rent Ozar Unlimited - Widescreen" id="{B531036E-87A8-4847-A59B-EFBD16CA98AC}" vid="{B55F2B59-F892-4AA4-BE4C-69F86289D6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Brent Ozar Unlimited - Widescreen</Template>
  <TotalTime>44631</TotalTime>
  <Words>533</Words>
  <Application>Microsoft Office PowerPoint</Application>
  <PresentationFormat>On-screen Show (16:9)</PresentationFormat>
  <Paragraphs>176</Paragraphs>
  <Slides>34</Slides>
  <Notes>21</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Calibri</vt:lpstr>
      <vt:lpstr>Century Gothic</vt:lpstr>
      <vt:lpstr>Consolas</vt:lpstr>
      <vt:lpstr>GillSans</vt:lpstr>
      <vt:lpstr>Segoe</vt:lpstr>
      <vt:lpstr>Segoe UI Light</vt:lpstr>
      <vt:lpstr>Sweet Sans Pro</vt:lpstr>
      <vt:lpstr>Sweet Sans Pro Medium</vt:lpstr>
      <vt:lpstr>SweetSansPro Medium</vt:lpstr>
      <vt:lpstr>ヒラギノ角ゴ ProN W3</vt:lpstr>
      <vt:lpstr>ヒラギノ角ゴ ProN W6</vt:lpstr>
      <vt:lpstr>Brent Ozar Unlimited - Widescreen</vt:lpstr>
      <vt:lpstr>The State of Serverless</vt:lpstr>
      <vt:lpstr>Who Am I?</vt:lpstr>
      <vt:lpstr>My Clique</vt:lpstr>
      <vt:lpstr>Agenda</vt:lpstr>
      <vt:lpstr>Cloud Abstractions</vt:lpstr>
      <vt:lpstr>Hijacked from Serverless.Zone: https://serverless.zone/abstracting-the-back-end-with-faas-e5e80e837362</vt:lpstr>
      <vt:lpstr>Traditional Web Architecture</vt:lpstr>
      <vt:lpstr>Typical Serverless web application</vt:lpstr>
      <vt:lpstr>What is Serverless?</vt:lpstr>
      <vt:lpstr>PowerPoint Presentation</vt:lpstr>
      <vt:lpstr>THERE ARE SERVERS IN SERVERLESS</vt:lpstr>
      <vt:lpstr>What is Serverless?</vt:lpstr>
      <vt:lpstr>Why should you care?</vt:lpstr>
      <vt:lpstr>PowerPoint Presentation</vt:lpstr>
      <vt:lpstr>Why should you care?</vt:lpstr>
      <vt:lpstr>PowerPoint Presentation</vt:lpstr>
      <vt:lpstr>Why should you care?</vt:lpstr>
      <vt:lpstr>PowerPoint Presentation</vt:lpstr>
      <vt:lpstr>Why should you care?</vt:lpstr>
      <vt:lpstr>PowerPoint Presentation</vt:lpstr>
      <vt:lpstr>Why should you care?</vt:lpstr>
      <vt:lpstr>Why should you care?</vt:lpstr>
      <vt:lpstr>Why should you care?</vt:lpstr>
      <vt:lpstr>What’s not so great</vt:lpstr>
      <vt:lpstr>Serverless in Microsoft Azure</vt:lpstr>
      <vt:lpstr>Azure Functions - Languages</vt:lpstr>
      <vt:lpstr>Azure Functions - Triggers</vt:lpstr>
      <vt:lpstr>Azure Functions - Integrations</vt:lpstr>
      <vt:lpstr>Azure Functions</vt:lpstr>
      <vt:lpstr>Compare!</vt:lpstr>
      <vt:lpstr>PowerPoint Presentation</vt:lpstr>
      <vt:lpstr>What I wish I knew…</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Who's Afraid of Entity Framework?</dc:title>
  <dc:creator>Richie Rump</dc:creator>
  <cp:lastModifiedBy>Richie Rump</cp:lastModifiedBy>
  <cp:revision>219</cp:revision>
  <dcterms:created xsi:type="dcterms:W3CDTF">2013-07-12T18:23:55Z</dcterms:created>
  <dcterms:modified xsi:type="dcterms:W3CDTF">2017-04-22T14:11:50Z</dcterms:modified>
</cp:coreProperties>
</file>